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6"/>
  </p:notesMasterIdLst>
  <p:sldIdLst>
    <p:sldId id="256" r:id="rId2"/>
    <p:sldId id="257" r:id="rId3"/>
    <p:sldId id="323" r:id="rId4"/>
    <p:sldId id="379" r:id="rId5"/>
    <p:sldId id="381" r:id="rId6"/>
    <p:sldId id="383" r:id="rId7"/>
    <p:sldId id="382" r:id="rId8"/>
    <p:sldId id="332" r:id="rId9"/>
    <p:sldId id="334" r:id="rId10"/>
    <p:sldId id="380" r:id="rId11"/>
    <p:sldId id="336" r:id="rId12"/>
    <p:sldId id="360" r:id="rId13"/>
    <p:sldId id="353" r:id="rId14"/>
    <p:sldId id="322" r:id="rId15"/>
  </p:sldIdLst>
  <p:sldSz cx="9144000" cy="5143500" type="screen16x9"/>
  <p:notesSz cx="6858000" cy="9144000"/>
  <p:embeddedFontLst>
    <p:embeddedFont>
      <p:font typeface="Bebas Neue" panose="020B0606020202050201" pitchFamily="34" charset="0"/>
      <p:regular r:id="rId17"/>
    </p:embeddedFont>
    <p:embeddedFont>
      <p:font typeface="Cambria" panose="02040503050406030204" pitchFamily="18" charset="0"/>
      <p:regular r:id="rId18"/>
      <p:bold r:id="rId19"/>
      <p:italic r:id="rId20"/>
      <p:boldItalic r:id="rId21"/>
    </p:embeddedFont>
    <p:embeddedFont>
      <p:font typeface="Days One" panose="02000505000000020004" pitchFamily="2" charset="0"/>
      <p:regular r:id="rId22"/>
    </p:embeddedFont>
    <p:embeddedFont>
      <p:font typeface="Lato" panose="020F0502020204030203" pitchFamily="34" charset="0"/>
      <p:regular r:id="rId23"/>
      <p:bold r:id="rId24"/>
      <p:italic r:id="rId25"/>
      <p:boldItalic r:id="rId26"/>
    </p:embeddedFont>
    <p:embeddedFont>
      <p:font typeface="Roboto Condensed Light" panose="02000000000000000000" pitchFamily="2" charset="0"/>
      <p:regular r:id="rId27"/>
      <p: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53BACE3-9474-4081-B757-6CA4D41340EB}">
  <a:tblStyle styleId="{153BACE3-9474-4081-B757-6CA4D41340E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710" autoAdjust="0"/>
    <p:restoredTop sz="94660"/>
  </p:normalViewPr>
  <p:slideViewPr>
    <p:cSldViewPr snapToGrid="0">
      <p:cViewPr varScale="1">
        <p:scale>
          <a:sx n="110" d="100"/>
          <a:sy n="110" d="100"/>
        </p:scale>
        <p:origin x="696"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f2f776bd3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f2f776bd3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1"/>
            </a:gs>
            <a:gs pos="79000">
              <a:schemeClr val="lt1"/>
            </a:gs>
            <a:gs pos="100000">
              <a:schemeClr val="accent6"/>
            </a:gs>
          </a:gsLst>
          <a:lin ang="2700006" scaled="0"/>
        </a:gradFill>
        <a:effectLst/>
      </p:bgPr>
    </p:bg>
    <p:spTree>
      <p:nvGrpSpPr>
        <p:cNvPr id="1" name="Shape 8"/>
        <p:cNvGrpSpPr/>
        <p:nvPr/>
      </p:nvGrpSpPr>
      <p:grpSpPr>
        <a:xfrm>
          <a:off x="0" y="0"/>
          <a:ext cx="0" cy="0"/>
          <a:chOff x="0" y="0"/>
          <a:chExt cx="0" cy="0"/>
        </a:xfrm>
      </p:grpSpPr>
      <p:sp>
        <p:nvSpPr>
          <p:cNvPr id="9" name="Google Shape;9;p2"/>
          <p:cNvSpPr/>
          <p:nvPr/>
        </p:nvSpPr>
        <p:spPr>
          <a:xfrm>
            <a:off x="6858200" y="2750225"/>
            <a:ext cx="4489411" cy="4507161"/>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rot="-5400000">
            <a:off x="225387" y="-225388"/>
            <a:ext cx="2863929" cy="3314700"/>
          </a:xfrm>
          <a:custGeom>
            <a:avLst/>
            <a:gdLst/>
            <a:ahLst/>
            <a:cxnLst/>
            <a:rect l="l" t="t" r="r" b="b"/>
            <a:pathLst>
              <a:path w="36081" h="41760" extrusionOk="0">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5400000">
            <a:off x="7496699" y="-622887"/>
            <a:ext cx="1864389" cy="1853864"/>
          </a:xfrm>
          <a:custGeom>
            <a:avLst/>
            <a:gdLst/>
            <a:ahLst/>
            <a:cxnLst/>
            <a:rect l="l" t="t" r="r" b="b"/>
            <a:pathLst>
              <a:path w="41093" h="40861" extrusionOk="0">
                <a:moveTo>
                  <a:pt x="0" y="1"/>
                </a:moveTo>
                <a:lnTo>
                  <a:pt x="0" y="40861"/>
                </a:lnTo>
                <a:lnTo>
                  <a:pt x="1361" y="40861"/>
                </a:lnTo>
                <a:cubicBezTo>
                  <a:pt x="23304" y="40861"/>
                  <a:pt x="41092" y="23072"/>
                  <a:pt x="41092" y="1128"/>
                </a:cubicBezTo>
                <a:cubicBezTo>
                  <a:pt x="41092" y="751"/>
                  <a:pt x="41087" y="376"/>
                  <a:pt x="41076" y="1"/>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15100" y="1937500"/>
            <a:ext cx="5838300" cy="17973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6000">
                <a:solidFill>
                  <a:schemeClr val="lt2"/>
                </a:solidFill>
                <a:latin typeface="Days One"/>
                <a:ea typeface="Days One"/>
                <a:cs typeface="Days One"/>
                <a:sym typeface="Days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3" name="Google Shape;13;p2"/>
          <p:cNvSpPr txBox="1">
            <a:spLocks noGrp="1"/>
          </p:cNvSpPr>
          <p:nvPr>
            <p:ph type="subTitle" idx="1"/>
          </p:nvPr>
        </p:nvSpPr>
        <p:spPr>
          <a:xfrm>
            <a:off x="715100" y="4214900"/>
            <a:ext cx="5838300" cy="393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accent1"/>
            </a:gs>
            <a:gs pos="79000">
              <a:schemeClr val="lt1"/>
            </a:gs>
            <a:gs pos="100000">
              <a:schemeClr val="accent6"/>
            </a:gs>
          </a:gsLst>
          <a:lin ang="13500032" scaled="0"/>
        </a:gradFill>
        <a:effectLst/>
      </p:bgPr>
    </p:bg>
    <p:spTree>
      <p:nvGrpSpPr>
        <p:cNvPr id="1" name="Shape 21"/>
        <p:cNvGrpSpPr/>
        <p:nvPr/>
      </p:nvGrpSpPr>
      <p:grpSpPr>
        <a:xfrm>
          <a:off x="0" y="0"/>
          <a:ext cx="0" cy="0"/>
          <a:chOff x="0" y="0"/>
          <a:chExt cx="0" cy="0"/>
        </a:xfrm>
      </p:grpSpPr>
      <p:sp>
        <p:nvSpPr>
          <p:cNvPr id="22" name="Google Shape;22;p4"/>
          <p:cNvSpPr/>
          <p:nvPr/>
        </p:nvSpPr>
        <p:spPr>
          <a:xfrm>
            <a:off x="7931250" y="3963375"/>
            <a:ext cx="2222443" cy="2231297"/>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p:nvPr/>
        </p:nvSpPr>
        <p:spPr>
          <a:xfrm rot="-5400000">
            <a:off x="209843" y="-229299"/>
            <a:ext cx="2666386" cy="3086064"/>
          </a:xfrm>
          <a:custGeom>
            <a:avLst/>
            <a:gdLst/>
            <a:ahLst/>
            <a:cxnLst/>
            <a:rect l="l" t="t" r="r" b="b"/>
            <a:pathLst>
              <a:path w="36081" h="41760" extrusionOk="0">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rot="-6299994">
            <a:off x="-164356" y="3847089"/>
            <a:ext cx="2214873" cy="2202369"/>
          </a:xfrm>
          <a:custGeom>
            <a:avLst/>
            <a:gdLst/>
            <a:ahLst/>
            <a:cxnLst/>
            <a:rect l="l" t="t" r="r" b="b"/>
            <a:pathLst>
              <a:path w="41093" h="40861" extrusionOk="0">
                <a:moveTo>
                  <a:pt x="0" y="1"/>
                </a:moveTo>
                <a:lnTo>
                  <a:pt x="0" y="40861"/>
                </a:lnTo>
                <a:lnTo>
                  <a:pt x="1361" y="40861"/>
                </a:lnTo>
                <a:cubicBezTo>
                  <a:pt x="23304" y="40861"/>
                  <a:pt x="41092" y="23072"/>
                  <a:pt x="41092" y="1128"/>
                </a:cubicBezTo>
                <a:cubicBezTo>
                  <a:pt x="41092" y="751"/>
                  <a:pt x="41087" y="376"/>
                  <a:pt x="41076" y="1"/>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 name="Google Shape;26;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2"/>
              </a:buClr>
              <a:buSzPts val="1200"/>
              <a:buAutoNum type="arabicPeriod"/>
              <a:defRPr sz="1200">
                <a:solidFill>
                  <a:schemeClr val="lt2"/>
                </a:solidFill>
                <a:latin typeface="Lato"/>
                <a:ea typeface="Lato"/>
                <a:cs typeface="Lato"/>
                <a:sym typeface="Lato"/>
              </a:defRPr>
            </a:lvl1pPr>
            <a:lvl2pPr marL="914400" lvl="1" indent="-304800" rtl="0">
              <a:lnSpc>
                <a:spcPct val="115000"/>
              </a:lnSpc>
              <a:spcBef>
                <a:spcPts val="0"/>
              </a:spcBef>
              <a:spcAft>
                <a:spcPts val="0"/>
              </a:spcAft>
              <a:buClr>
                <a:schemeClr val="lt2"/>
              </a:buClr>
              <a:buSzPts val="1200"/>
              <a:buFont typeface="Roboto Condensed Light"/>
              <a:buAutoNum type="alphaLcPeriod"/>
              <a:defRPr>
                <a:solidFill>
                  <a:schemeClr val="lt2"/>
                </a:solidFill>
              </a:defRPr>
            </a:lvl2pPr>
            <a:lvl3pPr marL="1371600" lvl="2" indent="-304800" rtl="0">
              <a:lnSpc>
                <a:spcPct val="115000"/>
              </a:lnSpc>
              <a:spcBef>
                <a:spcPts val="0"/>
              </a:spcBef>
              <a:spcAft>
                <a:spcPts val="0"/>
              </a:spcAft>
              <a:buClr>
                <a:schemeClr val="lt2"/>
              </a:buClr>
              <a:buSzPts val="1200"/>
              <a:buFont typeface="Roboto Condensed Light"/>
              <a:buAutoNum type="romanLcPeriod"/>
              <a:defRPr>
                <a:solidFill>
                  <a:schemeClr val="lt2"/>
                </a:solidFill>
              </a:defRPr>
            </a:lvl3pPr>
            <a:lvl4pPr marL="1828800" lvl="3" indent="-304800" rtl="0">
              <a:lnSpc>
                <a:spcPct val="115000"/>
              </a:lnSpc>
              <a:spcBef>
                <a:spcPts val="0"/>
              </a:spcBef>
              <a:spcAft>
                <a:spcPts val="0"/>
              </a:spcAft>
              <a:buClr>
                <a:schemeClr val="lt2"/>
              </a:buClr>
              <a:buSzPts val="1200"/>
              <a:buFont typeface="Roboto Condensed Light"/>
              <a:buAutoNum type="arabicPeriod"/>
              <a:defRPr>
                <a:solidFill>
                  <a:schemeClr val="lt2"/>
                </a:solidFill>
              </a:defRPr>
            </a:lvl4pPr>
            <a:lvl5pPr marL="2286000" lvl="4" indent="-304800" rtl="0">
              <a:lnSpc>
                <a:spcPct val="115000"/>
              </a:lnSpc>
              <a:spcBef>
                <a:spcPts val="0"/>
              </a:spcBef>
              <a:spcAft>
                <a:spcPts val="0"/>
              </a:spcAft>
              <a:buClr>
                <a:schemeClr val="lt2"/>
              </a:buClr>
              <a:buSzPts val="1200"/>
              <a:buFont typeface="Roboto Condensed Light"/>
              <a:buAutoNum type="alphaLcPeriod"/>
              <a:defRPr>
                <a:solidFill>
                  <a:schemeClr val="lt2"/>
                </a:solidFill>
              </a:defRPr>
            </a:lvl5pPr>
            <a:lvl6pPr marL="2743200" lvl="5" indent="-304800" rtl="0">
              <a:lnSpc>
                <a:spcPct val="115000"/>
              </a:lnSpc>
              <a:spcBef>
                <a:spcPts val="0"/>
              </a:spcBef>
              <a:spcAft>
                <a:spcPts val="0"/>
              </a:spcAft>
              <a:buClr>
                <a:schemeClr val="lt2"/>
              </a:buClr>
              <a:buSzPts val="1200"/>
              <a:buFont typeface="Roboto Condensed Light"/>
              <a:buAutoNum type="romanLcPeriod"/>
              <a:defRPr>
                <a:solidFill>
                  <a:schemeClr val="lt2"/>
                </a:solidFill>
              </a:defRPr>
            </a:lvl6pPr>
            <a:lvl7pPr marL="3200400" lvl="6" indent="-304800" rtl="0">
              <a:lnSpc>
                <a:spcPct val="115000"/>
              </a:lnSpc>
              <a:spcBef>
                <a:spcPts val="0"/>
              </a:spcBef>
              <a:spcAft>
                <a:spcPts val="0"/>
              </a:spcAft>
              <a:buClr>
                <a:schemeClr val="lt2"/>
              </a:buClr>
              <a:buSzPts val="1200"/>
              <a:buFont typeface="Roboto Condensed Light"/>
              <a:buAutoNum type="arabicPeriod"/>
              <a:defRPr>
                <a:solidFill>
                  <a:schemeClr val="lt2"/>
                </a:solidFill>
              </a:defRPr>
            </a:lvl7pPr>
            <a:lvl8pPr marL="3657600" lvl="7" indent="-304800" rtl="0">
              <a:lnSpc>
                <a:spcPct val="115000"/>
              </a:lnSpc>
              <a:spcBef>
                <a:spcPts val="0"/>
              </a:spcBef>
              <a:spcAft>
                <a:spcPts val="0"/>
              </a:spcAft>
              <a:buClr>
                <a:schemeClr val="lt2"/>
              </a:buClr>
              <a:buSzPts val="1200"/>
              <a:buFont typeface="Roboto Condensed Light"/>
              <a:buAutoNum type="alphaLcPeriod"/>
              <a:defRPr>
                <a:solidFill>
                  <a:schemeClr val="lt2"/>
                </a:solidFill>
              </a:defRPr>
            </a:lvl8pPr>
            <a:lvl9pPr marL="4114800" lvl="8" indent="-304800" rtl="0">
              <a:lnSpc>
                <a:spcPct val="115000"/>
              </a:lnSpc>
              <a:spcBef>
                <a:spcPts val="0"/>
              </a:spcBef>
              <a:spcAft>
                <a:spcPts val="0"/>
              </a:spcAft>
              <a:buClr>
                <a:schemeClr val="lt2"/>
              </a:buClr>
              <a:buSzPts val="1200"/>
              <a:buFont typeface="Roboto Condensed Light"/>
              <a:buAutoNum type="romanLcPeriod"/>
              <a:defRPr>
                <a:solidFill>
                  <a:schemeClr val="lt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6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gradFill>
          <a:gsLst>
            <a:gs pos="0">
              <a:schemeClr val="accent1"/>
            </a:gs>
            <a:gs pos="79000">
              <a:schemeClr val="lt1"/>
            </a:gs>
            <a:gs pos="100000">
              <a:schemeClr val="accent6"/>
            </a:gs>
          </a:gsLst>
          <a:lin ang="8099331" scaled="0"/>
        </a:gradFill>
        <a:effectLst/>
      </p:bgPr>
    </p:bg>
    <p:spTree>
      <p:nvGrpSpPr>
        <p:cNvPr id="1" name="Shape 139"/>
        <p:cNvGrpSpPr/>
        <p:nvPr/>
      </p:nvGrpSpPr>
      <p:grpSpPr>
        <a:xfrm>
          <a:off x="0" y="0"/>
          <a:ext cx="0" cy="0"/>
          <a:chOff x="0" y="0"/>
          <a:chExt cx="0" cy="0"/>
        </a:xfrm>
      </p:grpSpPr>
      <p:sp>
        <p:nvSpPr>
          <p:cNvPr id="140" name="Google Shape;140;p22"/>
          <p:cNvSpPr/>
          <p:nvPr/>
        </p:nvSpPr>
        <p:spPr>
          <a:xfrm>
            <a:off x="-1250850" y="-1219975"/>
            <a:ext cx="2660537" cy="2671136"/>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rot="5400000">
            <a:off x="6397228" y="2666143"/>
            <a:ext cx="2724116" cy="3152880"/>
          </a:xfrm>
          <a:custGeom>
            <a:avLst/>
            <a:gdLst/>
            <a:ahLst/>
            <a:cxnLst/>
            <a:rect l="l" t="t" r="r" b="b"/>
            <a:pathLst>
              <a:path w="36081" h="41760" extrusionOk="0">
                <a:moveTo>
                  <a:pt x="1" y="0"/>
                </a:moveTo>
                <a:cubicBezTo>
                  <a:pt x="393" y="1188"/>
                  <a:pt x="1158" y="2253"/>
                  <a:pt x="2246" y="3123"/>
                </a:cubicBezTo>
                <a:cubicBezTo>
                  <a:pt x="4217" y="4699"/>
                  <a:pt x="6771" y="5553"/>
                  <a:pt x="9246" y="5903"/>
                </a:cubicBezTo>
                <a:cubicBezTo>
                  <a:pt x="14129" y="6592"/>
                  <a:pt x="20400" y="5345"/>
                  <a:pt x="24264" y="9159"/>
                </a:cubicBezTo>
                <a:cubicBezTo>
                  <a:pt x="26738" y="11599"/>
                  <a:pt x="27248" y="14890"/>
                  <a:pt x="27050" y="18216"/>
                </a:cubicBezTo>
                <a:cubicBezTo>
                  <a:pt x="26717" y="23824"/>
                  <a:pt x="24389" y="29410"/>
                  <a:pt x="26493" y="34967"/>
                </a:cubicBezTo>
                <a:cubicBezTo>
                  <a:pt x="27409" y="37384"/>
                  <a:pt x="29101" y="39517"/>
                  <a:pt x="31434" y="40686"/>
                </a:cubicBezTo>
                <a:cubicBezTo>
                  <a:pt x="32905" y="41424"/>
                  <a:pt x="34485" y="41749"/>
                  <a:pt x="36081" y="41760"/>
                </a:cubicBezTo>
                <a:lnTo>
                  <a:pt x="36081"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rot="5953737">
            <a:off x="7473467" y="-1211609"/>
            <a:ext cx="2669559" cy="2654407"/>
          </a:xfrm>
          <a:custGeom>
            <a:avLst/>
            <a:gdLst/>
            <a:ahLst/>
            <a:cxnLst/>
            <a:rect l="l" t="t" r="r" b="b"/>
            <a:pathLst>
              <a:path w="51975" h="51680" extrusionOk="0">
                <a:moveTo>
                  <a:pt x="0" y="0"/>
                </a:moveTo>
                <a:lnTo>
                  <a:pt x="0" y="51650"/>
                </a:lnTo>
                <a:cubicBezTo>
                  <a:pt x="572" y="51670"/>
                  <a:pt x="1145" y="51679"/>
                  <a:pt x="1721" y="51680"/>
                </a:cubicBezTo>
                <a:cubicBezTo>
                  <a:pt x="29476" y="51680"/>
                  <a:pt x="51974" y="29181"/>
                  <a:pt x="51974" y="1427"/>
                </a:cubicBezTo>
                <a:cubicBezTo>
                  <a:pt x="51974" y="949"/>
                  <a:pt x="51967" y="474"/>
                  <a:pt x="5195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txBox="1">
            <a:spLocks noGrp="1"/>
          </p:cNvSpPr>
          <p:nvPr>
            <p:ph type="title"/>
          </p:nvPr>
        </p:nvSpPr>
        <p:spPr>
          <a:xfrm>
            <a:off x="720000" y="28043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solidFill>
                  <a:schemeClr val="lt2"/>
                </a:solidFill>
                <a:latin typeface="Days One"/>
                <a:ea typeface="Days One"/>
                <a:cs typeface="Days One"/>
                <a:sym typeface="Days 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4" name="Google Shape;144;p22"/>
          <p:cNvSpPr txBox="1">
            <a:spLocks noGrp="1"/>
          </p:cNvSpPr>
          <p:nvPr>
            <p:ph type="subTitle" idx="1"/>
          </p:nvPr>
        </p:nvSpPr>
        <p:spPr>
          <a:xfrm>
            <a:off x="720000" y="34670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5" name="Google Shape;145;p22"/>
          <p:cNvSpPr txBox="1">
            <a:spLocks noGrp="1"/>
          </p:cNvSpPr>
          <p:nvPr>
            <p:ph type="title" idx="2"/>
          </p:nvPr>
        </p:nvSpPr>
        <p:spPr>
          <a:xfrm>
            <a:off x="3403800" y="28043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solidFill>
                  <a:schemeClr val="lt2"/>
                </a:solidFill>
                <a:latin typeface="Days One"/>
                <a:ea typeface="Days One"/>
                <a:cs typeface="Days One"/>
                <a:sym typeface="Days 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6" name="Google Shape;146;p22"/>
          <p:cNvSpPr txBox="1">
            <a:spLocks noGrp="1"/>
          </p:cNvSpPr>
          <p:nvPr>
            <p:ph type="subTitle" idx="3"/>
          </p:nvPr>
        </p:nvSpPr>
        <p:spPr>
          <a:xfrm>
            <a:off x="3403800" y="34670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7" name="Google Shape;147;p22"/>
          <p:cNvSpPr txBox="1">
            <a:spLocks noGrp="1"/>
          </p:cNvSpPr>
          <p:nvPr>
            <p:ph type="title" idx="4"/>
          </p:nvPr>
        </p:nvSpPr>
        <p:spPr>
          <a:xfrm>
            <a:off x="6087600" y="28043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solidFill>
                  <a:schemeClr val="lt2"/>
                </a:solidFill>
                <a:latin typeface="Days One"/>
                <a:ea typeface="Days One"/>
                <a:cs typeface="Days One"/>
                <a:sym typeface="Days One"/>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8" name="Google Shape;148;p22"/>
          <p:cNvSpPr txBox="1">
            <a:spLocks noGrp="1"/>
          </p:cNvSpPr>
          <p:nvPr>
            <p:ph type="subTitle" idx="5"/>
          </p:nvPr>
        </p:nvSpPr>
        <p:spPr>
          <a:xfrm>
            <a:off x="6087600" y="34670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2"/>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22"/>
          <p:cNvSpPr txBox="1">
            <a:spLocks noGrp="1"/>
          </p:cNvSpPr>
          <p:nvPr>
            <p:ph type="title" idx="6"/>
          </p:nvPr>
        </p:nvSpPr>
        <p:spPr>
          <a:xfrm>
            <a:off x="720000" y="532925"/>
            <a:ext cx="77040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solidFill>
                  <a:schemeClr val="lt2"/>
                </a:solidFill>
                <a:latin typeface="Days One"/>
                <a:ea typeface="Days One"/>
                <a:cs typeface="Days One"/>
                <a:sym typeface="Days 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gradFill>
          <a:gsLst>
            <a:gs pos="0">
              <a:schemeClr val="accent1"/>
            </a:gs>
            <a:gs pos="79000">
              <a:schemeClr val="lt1"/>
            </a:gs>
            <a:gs pos="100000">
              <a:schemeClr val="accent6"/>
            </a:gs>
          </a:gsLst>
          <a:lin ang="18900732" scaled="0"/>
        </a:gradFill>
        <a:effectLst/>
      </p:bgPr>
    </p:bg>
    <p:spTree>
      <p:nvGrpSpPr>
        <p:cNvPr id="1" name="Shape 245"/>
        <p:cNvGrpSpPr/>
        <p:nvPr/>
      </p:nvGrpSpPr>
      <p:grpSpPr>
        <a:xfrm>
          <a:off x="0" y="0"/>
          <a:ext cx="0" cy="0"/>
          <a:chOff x="0" y="0"/>
          <a:chExt cx="0" cy="0"/>
        </a:xfrm>
      </p:grpSpPr>
      <p:sp>
        <p:nvSpPr>
          <p:cNvPr id="246" name="Google Shape;246;p33"/>
          <p:cNvSpPr/>
          <p:nvPr/>
        </p:nvSpPr>
        <p:spPr>
          <a:xfrm>
            <a:off x="7848600" y="3990497"/>
            <a:ext cx="2514551" cy="2524568"/>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3"/>
          <p:cNvSpPr/>
          <p:nvPr/>
        </p:nvSpPr>
        <p:spPr>
          <a:xfrm rot="-5232539">
            <a:off x="6273534" y="-444366"/>
            <a:ext cx="2803890" cy="3275359"/>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3"/>
          <p:cNvSpPr/>
          <p:nvPr/>
        </p:nvSpPr>
        <p:spPr>
          <a:xfrm rot="8629168">
            <a:off x="-1559635" y="120431"/>
            <a:ext cx="4033685" cy="4712146"/>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gradFill>
          <a:gsLst>
            <a:gs pos="0">
              <a:schemeClr val="accent1"/>
            </a:gs>
            <a:gs pos="79000">
              <a:schemeClr val="lt1"/>
            </a:gs>
            <a:gs pos="100000">
              <a:schemeClr val="accent6"/>
            </a:gs>
          </a:gsLst>
          <a:lin ang="18900732" scaled="0"/>
        </a:gradFill>
        <a:effectLst/>
      </p:bgPr>
    </p:bg>
    <p:spTree>
      <p:nvGrpSpPr>
        <p:cNvPr id="1" name="Shape 249"/>
        <p:cNvGrpSpPr/>
        <p:nvPr/>
      </p:nvGrpSpPr>
      <p:grpSpPr>
        <a:xfrm>
          <a:off x="0" y="0"/>
          <a:ext cx="0" cy="0"/>
          <a:chOff x="0" y="0"/>
          <a:chExt cx="0" cy="0"/>
        </a:xfrm>
      </p:grpSpPr>
      <p:sp>
        <p:nvSpPr>
          <p:cNvPr id="250" name="Google Shape;250;p34"/>
          <p:cNvSpPr/>
          <p:nvPr/>
        </p:nvSpPr>
        <p:spPr>
          <a:xfrm>
            <a:off x="7493100" y="-1161975"/>
            <a:ext cx="4222669" cy="4239492"/>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4"/>
          <p:cNvSpPr/>
          <p:nvPr/>
        </p:nvSpPr>
        <p:spPr>
          <a:xfrm>
            <a:off x="-2665675" y="2789975"/>
            <a:ext cx="4222669" cy="4239492"/>
          </a:xfrm>
          <a:custGeom>
            <a:avLst/>
            <a:gdLst/>
            <a:ahLst/>
            <a:cxnLst/>
            <a:rect l="l" t="t" r="r" b="b"/>
            <a:pathLst>
              <a:path w="53969" h="54184" extrusionOk="0">
                <a:moveTo>
                  <a:pt x="26985" y="13177"/>
                </a:moveTo>
                <a:cubicBezTo>
                  <a:pt x="34640" y="13177"/>
                  <a:pt x="40845" y="19406"/>
                  <a:pt x="40845" y="27092"/>
                </a:cubicBezTo>
                <a:cubicBezTo>
                  <a:pt x="40845" y="34777"/>
                  <a:pt x="34640" y="41007"/>
                  <a:pt x="26985" y="41007"/>
                </a:cubicBezTo>
                <a:cubicBezTo>
                  <a:pt x="19330" y="41007"/>
                  <a:pt x="13124" y="34777"/>
                  <a:pt x="13124" y="27092"/>
                </a:cubicBezTo>
                <a:cubicBezTo>
                  <a:pt x="13124" y="19406"/>
                  <a:pt x="19330" y="13177"/>
                  <a:pt x="26985" y="13177"/>
                </a:cubicBezTo>
                <a:close/>
                <a:moveTo>
                  <a:pt x="26985" y="0"/>
                </a:moveTo>
                <a:cubicBezTo>
                  <a:pt x="12081" y="0"/>
                  <a:pt x="0" y="12130"/>
                  <a:pt x="0" y="27092"/>
                </a:cubicBezTo>
                <a:cubicBezTo>
                  <a:pt x="0" y="42054"/>
                  <a:pt x="12081" y="54184"/>
                  <a:pt x="26985" y="54184"/>
                </a:cubicBezTo>
                <a:cubicBezTo>
                  <a:pt x="41887" y="54184"/>
                  <a:pt x="53968" y="42054"/>
                  <a:pt x="53968" y="27092"/>
                </a:cubicBezTo>
                <a:cubicBezTo>
                  <a:pt x="53968" y="12130"/>
                  <a:pt x="41887" y="0"/>
                  <a:pt x="26985" y="0"/>
                </a:cubicBez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4"/>
          <p:cNvSpPr/>
          <p:nvPr/>
        </p:nvSpPr>
        <p:spPr>
          <a:xfrm rot="1848319">
            <a:off x="6172266" y="2568611"/>
            <a:ext cx="3492400" cy="4079767"/>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4"/>
          <p:cNvSpPr/>
          <p:nvPr/>
        </p:nvSpPr>
        <p:spPr>
          <a:xfrm rot="7003599" flipH="1">
            <a:off x="19183" y="-1603364"/>
            <a:ext cx="3492424" cy="4079671"/>
          </a:xfrm>
          <a:custGeom>
            <a:avLst/>
            <a:gdLst/>
            <a:ahLst/>
            <a:cxnLst/>
            <a:rect l="l" t="t" r="r" b="b"/>
            <a:pathLst>
              <a:path w="50057" h="58474" extrusionOk="0">
                <a:moveTo>
                  <a:pt x="50057" y="0"/>
                </a:moveTo>
                <a:cubicBezTo>
                  <a:pt x="43474" y="898"/>
                  <a:pt x="37651" y="5576"/>
                  <a:pt x="35449" y="11928"/>
                </a:cubicBezTo>
                <a:cubicBezTo>
                  <a:pt x="33409" y="17811"/>
                  <a:pt x="33734" y="24451"/>
                  <a:pt x="29541" y="29453"/>
                </a:cubicBezTo>
                <a:cubicBezTo>
                  <a:pt x="25003" y="34866"/>
                  <a:pt x="17670" y="36814"/>
                  <a:pt x="11677" y="40081"/>
                </a:cubicBezTo>
                <a:cubicBezTo>
                  <a:pt x="8617" y="41749"/>
                  <a:pt x="5755" y="43845"/>
                  <a:pt x="3672" y="46674"/>
                </a:cubicBezTo>
                <a:cubicBezTo>
                  <a:pt x="1853" y="49152"/>
                  <a:pt x="668" y="52038"/>
                  <a:pt x="221" y="55079"/>
                </a:cubicBezTo>
                <a:cubicBezTo>
                  <a:pt x="59" y="56203"/>
                  <a:pt x="1" y="57339"/>
                  <a:pt x="48" y="58473"/>
                </a:cubicBezTo>
                <a:lnTo>
                  <a:pt x="50057" y="58473"/>
                </a:lnTo>
                <a:lnTo>
                  <a:pt x="50057" y="0"/>
                </a:lnTo>
                <a:close/>
              </a:path>
            </a:pathLst>
          </a:custGeom>
          <a:solidFill>
            <a:srgbClr val="FFFFFF">
              <a:alpha val="28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1"/>
            </a:gs>
            <a:gs pos="50000">
              <a:schemeClr val="lt1"/>
            </a:gs>
            <a:gs pos="100000">
              <a:schemeClr val="dk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500"/>
              <a:buFont typeface="Days One"/>
              <a:buNone/>
              <a:defRPr sz="3500">
                <a:solidFill>
                  <a:schemeClr val="lt2"/>
                </a:solidFill>
                <a:latin typeface="Days One"/>
                <a:ea typeface="Days One"/>
                <a:cs typeface="Days One"/>
                <a:sym typeface="Days One"/>
              </a:defRPr>
            </a:lvl1pPr>
            <a:lvl2pPr lvl="1"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2pPr>
            <a:lvl3pPr lvl="2"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3pPr>
            <a:lvl4pPr lvl="3"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4pPr>
            <a:lvl5pPr lvl="4"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5pPr>
            <a:lvl6pPr lvl="5"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6pPr>
            <a:lvl7pPr lvl="6"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7pPr>
            <a:lvl8pPr lvl="7"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8pPr>
            <a:lvl9pPr lvl="8" rtl="0">
              <a:spcBef>
                <a:spcPts val="0"/>
              </a:spcBef>
              <a:spcAft>
                <a:spcPts val="0"/>
              </a:spcAft>
              <a:buClr>
                <a:schemeClr val="lt2"/>
              </a:buClr>
              <a:buSzPts val="3500"/>
              <a:buFont typeface="Bebas Neue"/>
              <a:buNone/>
              <a:defRPr sz="3500">
                <a:solidFill>
                  <a:schemeClr val="lt2"/>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2"/>
              </a:buClr>
              <a:buSzPts val="1400"/>
              <a:buFont typeface="Lato"/>
              <a:buChar char="●"/>
              <a:defRPr>
                <a:solidFill>
                  <a:schemeClr val="lt2"/>
                </a:solidFill>
                <a:latin typeface="Lato"/>
                <a:ea typeface="Lato"/>
                <a:cs typeface="Lato"/>
                <a:sym typeface="Lato"/>
              </a:defRPr>
            </a:lvl1pPr>
            <a:lvl2pPr marL="914400" lvl="1"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2pPr>
            <a:lvl3pPr marL="1371600" lvl="2"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3pPr>
            <a:lvl4pPr marL="1828800" lvl="3"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4pPr>
            <a:lvl5pPr marL="2286000" lvl="4"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5pPr>
            <a:lvl6pPr marL="2743200" lvl="5"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6pPr>
            <a:lvl7pPr marL="3200400" lvl="6"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7pPr>
            <a:lvl8pPr marL="3657600" lvl="7"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8pPr>
            <a:lvl9pPr marL="4114800" lvl="8" indent="-317500">
              <a:lnSpc>
                <a:spcPct val="115000"/>
              </a:lnSpc>
              <a:spcBef>
                <a:spcPts val="1600"/>
              </a:spcBef>
              <a:spcAft>
                <a:spcPts val="1600"/>
              </a:spcAft>
              <a:buClr>
                <a:schemeClr val="lt2"/>
              </a:buClr>
              <a:buSzPts val="1400"/>
              <a:buFont typeface="Lato"/>
              <a:buChar char="■"/>
              <a:defRPr>
                <a:solidFill>
                  <a:schemeClr val="lt2"/>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68" r:id="rId4"/>
    <p:sldLayoutId id="2147483679" r:id="rId5"/>
    <p:sldLayoutId id="2147483680"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chat.openai.com/" TargetMode="External"/><Relationship Id="rId2" Type="http://schemas.openxmlformats.org/officeDocument/2006/relationships/hyperlink" Target="https://www.ieee-cybermatics.org/2022/icess/" TargetMode="External"/><Relationship Id="rId1" Type="http://schemas.openxmlformats.org/officeDocument/2006/relationships/slideLayout" Target="../slideLayouts/slideLayout2.xml"/><Relationship Id="rId4" Type="http://schemas.openxmlformats.org/officeDocument/2006/relationships/hyperlink" Target="https://www.sciencedirect.com/topics/computer-science/embedded-softwar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79000">
              <a:schemeClr val="lt1"/>
            </a:gs>
            <a:gs pos="100000">
              <a:schemeClr val="accent6"/>
            </a:gs>
          </a:gsLst>
          <a:lin ang="2700006" scaled="0"/>
        </a:gradFill>
        <a:effectLst/>
      </p:bgPr>
    </p:bg>
    <p:spTree>
      <p:nvGrpSpPr>
        <p:cNvPr id="1" name="Shape 263"/>
        <p:cNvGrpSpPr/>
        <p:nvPr/>
      </p:nvGrpSpPr>
      <p:grpSpPr>
        <a:xfrm>
          <a:off x="0" y="0"/>
          <a:ext cx="0" cy="0"/>
          <a:chOff x="0" y="0"/>
          <a:chExt cx="0" cy="0"/>
        </a:xfrm>
      </p:grpSpPr>
      <p:sp>
        <p:nvSpPr>
          <p:cNvPr id="264" name="Google Shape;264;p38"/>
          <p:cNvSpPr txBox="1">
            <a:spLocks noGrp="1"/>
          </p:cNvSpPr>
          <p:nvPr>
            <p:ph type="ctrTitle"/>
          </p:nvPr>
        </p:nvSpPr>
        <p:spPr>
          <a:xfrm>
            <a:off x="282498" y="1633273"/>
            <a:ext cx="6806413" cy="119867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solidFill>
                  <a:srgbClr val="002060"/>
                </a:solidFill>
              </a:rPr>
              <a:t>Software Engineering</a:t>
            </a:r>
            <a:endParaRPr lang="en-US" sz="1800" i="1" dirty="0">
              <a:solidFill>
                <a:srgbClr val="002060"/>
              </a:solidFill>
            </a:endParaRPr>
          </a:p>
        </p:txBody>
      </p:sp>
      <p:cxnSp>
        <p:nvCxnSpPr>
          <p:cNvPr id="266" name="Google Shape;266;p38"/>
          <p:cNvCxnSpPr/>
          <p:nvPr/>
        </p:nvCxnSpPr>
        <p:spPr>
          <a:xfrm>
            <a:off x="371616" y="3438058"/>
            <a:ext cx="5481000" cy="0"/>
          </a:xfrm>
          <a:prstGeom prst="straightConnector1">
            <a:avLst/>
          </a:prstGeom>
          <a:noFill/>
          <a:ln w="19050" cap="flat" cmpd="sng">
            <a:solidFill>
              <a:schemeClr val="lt2"/>
            </a:solidFill>
            <a:prstDash val="solid"/>
            <a:round/>
            <a:headEnd type="none" w="med" len="med"/>
            <a:tailEnd type="none" w="med" len="med"/>
          </a:ln>
        </p:spPr>
      </p:cxnSp>
      <p:grpSp>
        <p:nvGrpSpPr>
          <p:cNvPr id="267" name="Google Shape;267;p38"/>
          <p:cNvGrpSpPr/>
          <p:nvPr/>
        </p:nvGrpSpPr>
        <p:grpSpPr>
          <a:xfrm>
            <a:off x="7064083" y="1218897"/>
            <a:ext cx="1450362" cy="1447410"/>
            <a:chOff x="7193640" y="535000"/>
            <a:chExt cx="1450362" cy="1447410"/>
          </a:xfrm>
        </p:grpSpPr>
        <p:sp>
          <p:nvSpPr>
            <p:cNvPr id="268" name="Google Shape;268;p38"/>
            <p:cNvSpPr/>
            <p:nvPr/>
          </p:nvSpPr>
          <p:spPr>
            <a:xfrm>
              <a:off x="8222280" y="600283"/>
              <a:ext cx="179093" cy="1316756"/>
            </a:xfrm>
            <a:custGeom>
              <a:avLst/>
              <a:gdLst/>
              <a:ahLst/>
              <a:cxnLst/>
              <a:rect l="l" t="t" r="r" b="b"/>
              <a:pathLst>
                <a:path w="2052" h="15087" extrusionOk="0">
                  <a:moveTo>
                    <a:pt x="2052" y="13741"/>
                  </a:moveTo>
                  <a:lnTo>
                    <a:pt x="2052" y="1347"/>
                  </a:lnTo>
                  <a:cubicBezTo>
                    <a:pt x="1438" y="799"/>
                    <a:pt x="747" y="346"/>
                    <a:pt x="0" y="0"/>
                  </a:cubicBezTo>
                  <a:lnTo>
                    <a:pt x="0" y="15087"/>
                  </a:lnTo>
                  <a:cubicBezTo>
                    <a:pt x="747" y="14742"/>
                    <a:pt x="1438" y="14288"/>
                    <a:pt x="2052" y="13741"/>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269" name="Google Shape;269;p38"/>
            <p:cNvSpPr/>
            <p:nvPr/>
          </p:nvSpPr>
          <p:spPr>
            <a:xfrm>
              <a:off x="7960276" y="535000"/>
              <a:ext cx="179093" cy="1447323"/>
            </a:xfrm>
            <a:custGeom>
              <a:avLst/>
              <a:gdLst/>
              <a:ahLst/>
              <a:cxnLst/>
              <a:rect l="l" t="t" r="r" b="b"/>
              <a:pathLst>
                <a:path w="2052" h="16583" extrusionOk="0">
                  <a:moveTo>
                    <a:pt x="2052" y="16205"/>
                  </a:moveTo>
                  <a:lnTo>
                    <a:pt x="2052" y="378"/>
                  </a:lnTo>
                  <a:cubicBezTo>
                    <a:pt x="1387" y="166"/>
                    <a:pt x="697" y="40"/>
                    <a:pt x="0" y="0"/>
                  </a:cubicBezTo>
                  <a:lnTo>
                    <a:pt x="0" y="16583"/>
                  </a:lnTo>
                  <a:cubicBezTo>
                    <a:pt x="697" y="16544"/>
                    <a:pt x="1387" y="16417"/>
                    <a:pt x="2052" y="1620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270" name="Google Shape;270;p38"/>
            <p:cNvSpPr/>
            <p:nvPr/>
          </p:nvSpPr>
          <p:spPr>
            <a:xfrm>
              <a:off x="8484197" y="805295"/>
              <a:ext cx="159805" cy="906726"/>
            </a:xfrm>
            <a:custGeom>
              <a:avLst/>
              <a:gdLst/>
              <a:ahLst/>
              <a:cxnLst/>
              <a:rect l="l" t="t" r="r" b="b"/>
              <a:pathLst>
                <a:path w="1831" h="10389" extrusionOk="0">
                  <a:moveTo>
                    <a:pt x="1828" y="5195"/>
                  </a:moveTo>
                  <a:cubicBezTo>
                    <a:pt x="1830" y="3305"/>
                    <a:pt x="1185" y="1472"/>
                    <a:pt x="1" y="1"/>
                  </a:cubicBezTo>
                  <a:lnTo>
                    <a:pt x="1" y="10388"/>
                  </a:lnTo>
                  <a:cubicBezTo>
                    <a:pt x="1186" y="8917"/>
                    <a:pt x="1830" y="7084"/>
                    <a:pt x="1828"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271" name="Google Shape;271;p38"/>
            <p:cNvSpPr/>
            <p:nvPr/>
          </p:nvSpPr>
          <p:spPr>
            <a:xfrm>
              <a:off x="7193640" y="805295"/>
              <a:ext cx="159631" cy="906726"/>
            </a:xfrm>
            <a:custGeom>
              <a:avLst/>
              <a:gdLst/>
              <a:ahLst/>
              <a:cxnLst/>
              <a:rect l="l" t="t" r="r" b="b"/>
              <a:pathLst>
                <a:path w="1829" h="10389" extrusionOk="0">
                  <a:moveTo>
                    <a:pt x="3" y="5195"/>
                  </a:moveTo>
                  <a:cubicBezTo>
                    <a:pt x="1" y="7084"/>
                    <a:pt x="645" y="8917"/>
                    <a:pt x="1829" y="10388"/>
                  </a:cubicBezTo>
                  <a:lnTo>
                    <a:pt x="1829" y="1"/>
                  </a:lnTo>
                  <a:cubicBezTo>
                    <a:pt x="645" y="1472"/>
                    <a:pt x="1" y="3305"/>
                    <a:pt x="3" y="5195"/>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272" name="Google Shape;272;p38"/>
            <p:cNvSpPr/>
            <p:nvPr/>
          </p:nvSpPr>
          <p:spPr>
            <a:xfrm>
              <a:off x="7698272" y="535000"/>
              <a:ext cx="179093" cy="1447410"/>
            </a:xfrm>
            <a:custGeom>
              <a:avLst/>
              <a:gdLst/>
              <a:ahLst/>
              <a:cxnLst/>
              <a:rect l="l" t="t" r="r" b="b"/>
              <a:pathLst>
                <a:path w="2052" h="16584" extrusionOk="0">
                  <a:moveTo>
                    <a:pt x="2052" y="16584"/>
                  </a:moveTo>
                  <a:lnTo>
                    <a:pt x="2052" y="0"/>
                  </a:lnTo>
                  <a:cubicBezTo>
                    <a:pt x="1355" y="40"/>
                    <a:pt x="665" y="166"/>
                    <a:pt x="0" y="379"/>
                  </a:cubicBezTo>
                  <a:lnTo>
                    <a:pt x="0" y="16205"/>
                  </a:lnTo>
                  <a:cubicBezTo>
                    <a:pt x="665" y="16418"/>
                    <a:pt x="1355" y="16545"/>
                    <a:pt x="2052" y="16584"/>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273" name="Google Shape;273;p38"/>
            <p:cNvSpPr/>
            <p:nvPr/>
          </p:nvSpPr>
          <p:spPr>
            <a:xfrm>
              <a:off x="7436268" y="600283"/>
              <a:ext cx="179093" cy="1316756"/>
            </a:xfrm>
            <a:custGeom>
              <a:avLst/>
              <a:gdLst/>
              <a:ahLst/>
              <a:cxnLst/>
              <a:rect l="l" t="t" r="r" b="b"/>
              <a:pathLst>
                <a:path w="2052" h="15087" extrusionOk="0">
                  <a:moveTo>
                    <a:pt x="0" y="13741"/>
                  </a:moveTo>
                  <a:cubicBezTo>
                    <a:pt x="614" y="14288"/>
                    <a:pt x="1305" y="14742"/>
                    <a:pt x="2052" y="15087"/>
                  </a:cubicBezTo>
                  <a:lnTo>
                    <a:pt x="2052" y="0"/>
                  </a:lnTo>
                  <a:cubicBezTo>
                    <a:pt x="1305" y="346"/>
                    <a:pt x="614" y="799"/>
                    <a:pt x="0" y="1347"/>
                  </a:cubicBezTo>
                  <a:close/>
                </a:path>
              </a:pathLst>
            </a:custGeom>
            <a:gradFill>
              <a:gsLst>
                <a:gs pos="0">
                  <a:schemeClr val="dk1">
                    <a:alpha val="28130"/>
                  </a:schemeClr>
                </a:gs>
                <a:gs pos="50000">
                  <a:schemeClr val="lt1">
                    <a:alpha val="28130"/>
                  </a:schemeClr>
                </a:gs>
                <a:gs pos="100000">
                  <a:schemeClr val="dk2">
                    <a:alpha val="2813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grpSp>
      <p:grpSp>
        <p:nvGrpSpPr>
          <p:cNvPr id="283" name="Google Shape;283;p38"/>
          <p:cNvGrpSpPr/>
          <p:nvPr/>
        </p:nvGrpSpPr>
        <p:grpSpPr>
          <a:xfrm>
            <a:off x="6807408" y="3385537"/>
            <a:ext cx="310599" cy="294704"/>
            <a:chOff x="6724281" y="3004537"/>
            <a:chExt cx="310599" cy="294704"/>
          </a:xfrm>
        </p:grpSpPr>
        <p:sp>
          <p:nvSpPr>
            <p:cNvPr id="284" name="Google Shape;284;p38"/>
            <p:cNvSpPr/>
            <p:nvPr/>
          </p:nvSpPr>
          <p:spPr>
            <a:xfrm>
              <a:off x="6771315" y="3004537"/>
              <a:ext cx="263565" cy="242106"/>
            </a:xfrm>
            <a:custGeom>
              <a:avLst/>
              <a:gdLst/>
              <a:ahLst/>
              <a:cxnLst/>
              <a:rect l="l" t="t" r="r" b="b"/>
              <a:pathLst>
                <a:path w="6915" h="6352" extrusionOk="0">
                  <a:moveTo>
                    <a:pt x="0" y="838"/>
                  </a:moveTo>
                  <a:lnTo>
                    <a:pt x="749" y="1"/>
                  </a:lnTo>
                  <a:lnTo>
                    <a:pt x="6914" y="5515"/>
                  </a:lnTo>
                  <a:lnTo>
                    <a:pt x="6165" y="6352"/>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285" name="Google Shape;285;p38"/>
            <p:cNvSpPr/>
            <p:nvPr/>
          </p:nvSpPr>
          <p:spPr>
            <a:xfrm>
              <a:off x="6724281" y="3057058"/>
              <a:ext cx="263603" cy="242183"/>
            </a:xfrm>
            <a:custGeom>
              <a:avLst/>
              <a:gdLst/>
              <a:ahLst/>
              <a:cxnLst/>
              <a:rect l="l" t="t" r="r" b="b"/>
              <a:pathLst>
                <a:path w="6916" h="6354" extrusionOk="0">
                  <a:moveTo>
                    <a:pt x="1" y="839"/>
                  </a:moveTo>
                  <a:lnTo>
                    <a:pt x="750" y="1"/>
                  </a:lnTo>
                  <a:lnTo>
                    <a:pt x="6916" y="5516"/>
                  </a:lnTo>
                  <a:lnTo>
                    <a:pt x="6167" y="6353"/>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grpSp>
      <p:grpSp>
        <p:nvGrpSpPr>
          <p:cNvPr id="286" name="Google Shape;286;p38"/>
          <p:cNvGrpSpPr/>
          <p:nvPr/>
        </p:nvGrpSpPr>
        <p:grpSpPr>
          <a:xfrm>
            <a:off x="8088764" y="2910896"/>
            <a:ext cx="274389" cy="287882"/>
            <a:chOff x="8005637" y="2529896"/>
            <a:chExt cx="274389" cy="287882"/>
          </a:xfrm>
        </p:grpSpPr>
        <p:sp>
          <p:nvSpPr>
            <p:cNvPr id="287" name="Google Shape;287;p38"/>
            <p:cNvSpPr/>
            <p:nvPr/>
          </p:nvSpPr>
          <p:spPr>
            <a:xfrm>
              <a:off x="8005637" y="2529896"/>
              <a:ext cx="221829" cy="240887"/>
            </a:xfrm>
            <a:custGeom>
              <a:avLst/>
              <a:gdLst/>
              <a:ahLst/>
              <a:cxnLst/>
              <a:rect l="l" t="t" r="r" b="b"/>
              <a:pathLst>
                <a:path w="5820" h="6320" extrusionOk="0">
                  <a:moveTo>
                    <a:pt x="0" y="5570"/>
                  </a:moveTo>
                  <a:lnTo>
                    <a:pt x="4982" y="0"/>
                  </a:lnTo>
                  <a:lnTo>
                    <a:pt x="5820" y="749"/>
                  </a:lnTo>
                  <a:lnTo>
                    <a:pt x="838" y="6319"/>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288" name="Google Shape;288;p38"/>
            <p:cNvSpPr/>
            <p:nvPr/>
          </p:nvSpPr>
          <p:spPr>
            <a:xfrm>
              <a:off x="8058159" y="2576891"/>
              <a:ext cx="221867" cy="240887"/>
            </a:xfrm>
            <a:custGeom>
              <a:avLst/>
              <a:gdLst/>
              <a:ahLst/>
              <a:cxnLst/>
              <a:rect l="l" t="t" r="r" b="b"/>
              <a:pathLst>
                <a:path w="5821" h="6320" extrusionOk="0">
                  <a:moveTo>
                    <a:pt x="1" y="5571"/>
                  </a:moveTo>
                  <a:lnTo>
                    <a:pt x="4984" y="1"/>
                  </a:lnTo>
                  <a:lnTo>
                    <a:pt x="5820" y="750"/>
                  </a:lnTo>
                  <a:lnTo>
                    <a:pt x="838" y="632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grpSp>
      <p:grpSp>
        <p:nvGrpSpPr>
          <p:cNvPr id="291" name="Google Shape;291;p38"/>
          <p:cNvGrpSpPr/>
          <p:nvPr/>
        </p:nvGrpSpPr>
        <p:grpSpPr>
          <a:xfrm rot="8945712">
            <a:off x="739985" y="719680"/>
            <a:ext cx="470500" cy="545601"/>
            <a:chOff x="5320111" y="1881293"/>
            <a:chExt cx="470512" cy="545615"/>
          </a:xfrm>
        </p:grpSpPr>
        <p:sp>
          <p:nvSpPr>
            <p:cNvPr id="292" name="Google Shape;292;p38"/>
            <p:cNvSpPr/>
            <p:nvPr/>
          </p:nvSpPr>
          <p:spPr>
            <a:xfrm>
              <a:off x="5587062" y="1881293"/>
              <a:ext cx="203557" cy="545107"/>
            </a:xfrm>
            <a:custGeom>
              <a:avLst/>
              <a:gdLst/>
              <a:ahLst/>
              <a:cxnLst/>
              <a:rect l="l" t="t" r="r" b="b"/>
              <a:pathLst>
                <a:path w="5545" h="14849" extrusionOk="0">
                  <a:moveTo>
                    <a:pt x="5544" y="14849"/>
                  </a:moveTo>
                  <a:lnTo>
                    <a:pt x="1" y="10375"/>
                  </a:lnTo>
                  <a:lnTo>
                    <a:pt x="3802" y="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293" name="Google Shape;293;p38"/>
            <p:cNvSpPr/>
            <p:nvPr/>
          </p:nvSpPr>
          <p:spPr>
            <a:xfrm>
              <a:off x="5320111" y="1881293"/>
              <a:ext cx="406563" cy="380903"/>
            </a:xfrm>
            <a:custGeom>
              <a:avLst/>
              <a:gdLst/>
              <a:ahLst/>
              <a:cxnLst/>
              <a:rect l="l" t="t" r="r" b="b"/>
              <a:pathLst>
                <a:path w="11075" h="10376" extrusionOk="0">
                  <a:moveTo>
                    <a:pt x="11074" y="0"/>
                  </a:moveTo>
                  <a:lnTo>
                    <a:pt x="7273" y="10375"/>
                  </a:lnTo>
                  <a:lnTo>
                    <a:pt x="1" y="10138"/>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294" name="Google Shape;294;p38"/>
            <p:cNvSpPr/>
            <p:nvPr/>
          </p:nvSpPr>
          <p:spPr>
            <a:xfrm>
              <a:off x="5320111" y="2253453"/>
              <a:ext cx="470512" cy="173455"/>
            </a:xfrm>
            <a:custGeom>
              <a:avLst/>
              <a:gdLst/>
              <a:ahLst/>
              <a:cxnLst/>
              <a:rect l="l" t="t" r="r" b="b"/>
              <a:pathLst>
                <a:path w="12817" h="4725" extrusionOk="0">
                  <a:moveTo>
                    <a:pt x="1" y="0"/>
                  </a:moveTo>
                  <a:lnTo>
                    <a:pt x="7273" y="237"/>
                  </a:lnTo>
                  <a:lnTo>
                    <a:pt x="12816" y="4711"/>
                  </a:lnTo>
                  <a:lnTo>
                    <a:pt x="5673" y="472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grpSp>
      <p:grpSp>
        <p:nvGrpSpPr>
          <p:cNvPr id="295" name="Google Shape;295;p38"/>
          <p:cNvGrpSpPr/>
          <p:nvPr/>
        </p:nvGrpSpPr>
        <p:grpSpPr>
          <a:xfrm>
            <a:off x="1420606" y="910828"/>
            <a:ext cx="315323" cy="376981"/>
            <a:chOff x="4040314" y="1769061"/>
            <a:chExt cx="315323" cy="376981"/>
          </a:xfrm>
        </p:grpSpPr>
        <p:sp>
          <p:nvSpPr>
            <p:cNvPr id="296" name="Google Shape;296;p38"/>
            <p:cNvSpPr/>
            <p:nvPr/>
          </p:nvSpPr>
          <p:spPr>
            <a:xfrm>
              <a:off x="4040314" y="1769061"/>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297" name="Google Shape;297;p38"/>
            <p:cNvSpPr/>
            <p:nvPr/>
          </p:nvSpPr>
          <p:spPr>
            <a:xfrm>
              <a:off x="4060093" y="1890752"/>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298" name="Google Shape;298;p38"/>
            <p:cNvSpPr/>
            <p:nvPr/>
          </p:nvSpPr>
          <p:spPr>
            <a:xfrm>
              <a:off x="4040314" y="1769061"/>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grpSp>
      <p:sp>
        <p:nvSpPr>
          <p:cNvPr id="299" name="Google Shape;299;p38"/>
          <p:cNvSpPr/>
          <p:nvPr/>
        </p:nvSpPr>
        <p:spPr>
          <a:xfrm>
            <a:off x="7795420" y="4441888"/>
            <a:ext cx="218018" cy="218018"/>
          </a:xfrm>
          <a:custGeom>
            <a:avLst/>
            <a:gdLst/>
            <a:ahLst/>
            <a:cxnLst/>
            <a:rect l="l" t="t" r="r" b="b"/>
            <a:pathLst>
              <a:path w="5720" h="5720" extrusionOk="0">
                <a:moveTo>
                  <a:pt x="5720" y="2860"/>
                </a:moveTo>
                <a:cubicBezTo>
                  <a:pt x="5720" y="4440"/>
                  <a:pt x="4439" y="5719"/>
                  <a:pt x="2860" y="5719"/>
                </a:cubicBezTo>
                <a:cubicBezTo>
                  <a:pt x="1281" y="5719"/>
                  <a:pt x="0" y="4440"/>
                  <a:pt x="0" y="2860"/>
                </a:cubicBezTo>
                <a:cubicBezTo>
                  <a:pt x="0" y="1281"/>
                  <a:pt x="1281" y="1"/>
                  <a:pt x="2860" y="1"/>
                </a:cubicBezTo>
                <a:cubicBezTo>
                  <a:pt x="4439" y="1"/>
                  <a:pt x="5720" y="1281"/>
                  <a:pt x="5720" y="2860"/>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300" name="Google Shape;300;p38"/>
          <p:cNvSpPr/>
          <p:nvPr/>
        </p:nvSpPr>
        <p:spPr>
          <a:xfrm>
            <a:off x="8088755" y="4571098"/>
            <a:ext cx="376994" cy="376994"/>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grpSp>
        <p:nvGrpSpPr>
          <p:cNvPr id="301" name="Google Shape;301;p38"/>
          <p:cNvGrpSpPr/>
          <p:nvPr/>
        </p:nvGrpSpPr>
        <p:grpSpPr>
          <a:xfrm rot="2395509">
            <a:off x="1105592" y="964905"/>
            <a:ext cx="274395" cy="287888"/>
            <a:chOff x="2772212" y="2822146"/>
            <a:chExt cx="274389" cy="287882"/>
          </a:xfrm>
        </p:grpSpPr>
        <p:sp>
          <p:nvSpPr>
            <p:cNvPr id="302" name="Google Shape;302;p38"/>
            <p:cNvSpPr/>
            <p:nvPr/>
          </p:nvSpPr>
          <p:spPr>
            <a:xfrm>
              <a:off x="2772212" y="2822146"/>
              <a:ext cx="221829" cy="240887"/>
            </a:xfrm>
            <a:custGeom>
              <a:avLst/>
              <a:gdLst/>
              <a:ahLst/>
              <a:cxnLst/>
              <a:rect l="l" t="t" r="r" b="b"/>
              <a:pathLst>
                <a:path w="5820" h="6320" extrusionOk="0">
                  <a:moveTo>
                    <a:pt x="0" y="5570"/>
                  </a:moveTo>
                  <a:lnTo>
                    <a:pt x="4982" y="0"/>
                  </a:lnTo>
                  <a:lnTo>
                    <a:pt x="5820" y="749"/>
                  </a:lnTo>
                  <a:lnTo>
                    <a:pt x="838" y="6319"/>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sp>
          <p:nvSpPr>
            <p:cNvPr id="303" name="Google Shape;303;p38"/>
            <p:cNvSpPr/>
            <p:nvPr/>
          </p:nvSpPr>
          <p:spPr>
            <a:xfrm>
              <a:off x="2824734" y="2869141"/>
              <a:ext cx="221867" cy="240887"/>
            </a:xfrm>
            <a:custGeom>
              <a:avLst/>
              <a:gdLst/>
              <a:ahLst/>
              <a:cxnLst/>
              <a:rect l="l" t="t" r="r" b="b"/>
              <a:pathLst>
                <a:path w="5821" h="6320" extrusionOk="0">
                  <a:moveTo>
                    <a:pt x="1" y="5571"/>
                  </a:moveTo>
                  <a:lnTo>
                    <a:pt x="4984" y="1"/>
                  </a:lnTo>
                  <a:lnTo>
                    <a:pt x="5820" y="750"/>
                  </a:lnTo>
                  <a:lnTo>
                    <a:pt x="838" y="632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solidFill>
                  <a:srgbClr val="002060"/>
                </a:solidFill>
              </a:endParaRPr>
            </a:p>
          </p:txBody>
        </p:sp>
      </p:grpSp>
      <p:sp>
        <p:nvSpPr>
          <p:cNvPr id="45" name="TextBox 44">
            <a:extLst>
              <a:ext uri="{FF2B5EF4-FFF2-40B4-BE49-F238E27FC236}">
                <a16:creationId xmlns:a16="http://schemas.microsoft.com/office/drawing/2014/main" id="{E9DC2544-B304-48AD-98CB-A7FA2E274169}"/>
              </a:ext>
            </a:extLst>
          </p:cNvPr>
          <p:cNvSpPr txBox="1"/>
          <p:nvPr/>
        </p:nvSpPr>
        <p:spPr>
          <a:xfrm>
            <a:off x="248215" y="2523576"/>
            <a:ext cx="6705325" cy="677108"/>
          </a:xfrm>
          <a:prstGeom prst="rect">
            <a:avLst/>
          </a:prstGeom>
          <a:noFill/>
        </p:spPr>
        <p:txBody>
          <a:bodyPr wrap="square">
            <a:spAutoFit/>
          </a:bodyPr>
          <a:lstStyle/>
          <a:p>
            <a:r>
              <a:rPr lang="en-US" sz="3800" dirty="0">
                <a:solidFill>
                  <a:srgbClr val="002060"/>
                </a:solidFill>
                <a:latin typeface="Days One"/>
                <a:sym typeface="Days One"/>
              </a:rPr>
              <a:t>Embedded Software</a:t>
            </a:r>
            <a:endParaRPr lang="en-US" sz="3800" dirty="0">
              <a:solidFill>
                <a:srgbClr val="002060"/>
              </a:solidFill>
            </a:endParaRPr>
          </a:p>
        </p:txBody>
      </p:sp>
      <p:pic>
        <p:nvPicPr>
          <p:cNvPr id="3" name="Picture 2">
            <a:extLst>
              <a:ext uri="{FF2B5EF4-FFF2-40B4-BE49-F238E27FC236}">
                <a16:creationId xmlns:a16="http://schemas.microsoft.com/office/drawing/2014/main" id="{BAA4BD2F-F962-88D4-97F1-EB5476263890}"/>
              </a:ext>
            </a:extLst>
          </p:cNvPr>
          <p:cNvPicPr>
            <a:picLocks noChangeAspect="1"/>
          </p:cNvPicPr>
          <p:nvPr/>
        </p:nvPicPr>
        <p:blipFill>
          <a:blip r:embed="rId3"/>
          <a:stretch>
            <a:fillRect/>
          </a:stretch>
        </p:blipFill>
        <p:spPr>
          <a:xfrm>
            <a:off x="5818316" y="1143724"/>
            <a:ext cx="2993633" cy="238767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200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1000"/>
                                        <p:tgtEl>
                                          <p:spTgt spid="45"/>
                                        </p:tgtEl>
                                      </p:cBhvr>
                                    </p:animEffect>
                                    <p:anim calcmode="lin" valueType="num">
                                      <p:cBhvr>
                                        <p:cTn id="8" dur="1000" fill="hold"/>
                                        <p:tgtEl>
                                          <p:spTgt spid="45"/>
                                        </p:tgtEl>
                                        <p:attrNameLst>
                                          <p:attrName>ppt_x</p:attrName>
                                        </p:attrNameLst>
                                      </p:cBhvr>
                                      <p:tavLst>
                                        <p:tav tm="0">
                                          <p:val>
                                            <p:strVal val="#ppt_x"/>
                                          </p:val>
                                        </p:tav>
                                        <p:tav tm="100000">
                                          <p:val>
                                            <p:strVal val="#ppt_x"/>
                                          </p:val>
                                        </p:tav>
                                      </p:tavLst>
                                    </p:anim>
                                    <p:anim calcmode="lin" valueType="num">
                                      <p:cBhvr>
                                        <p:cTn id="9" dur="1000" fill="hold"/>
                                        <p:tgtEl>
                                          <p:spTgt spid="4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64"/>
                                        </p:tgtEl>
                                        <p:attrNameLst>
                                          <p:attrName>style.visibility</p:attrName>
                                        </p:attrNameLst>
                                      </p:cBhvr>
                                      <p:to>
                                        <p:strVal val="visible"/>
                                      </p:to>
                                    </p:set>
                                    <p:animEffect transition="in" filter="fade">
                                      <p:cBhvr>
                                        <p:cTn id="12" dur="1000"/>
                                        <p:tgtEl>
                                          <p:spTgt spid="264"/>
                                        </p:tgtEl>
                                      </p:cBhvr>
                                    </p:animEffect>
                                    <p:anim calcmode="lin" valueType="num">
                                      <p:cBhvr>
                                        <p:cTn id="13" dur="1000" fill="hold"/>
                                        <p:tgtEl>
                                          <p:spTgt spid="264"/>
                                        </p:tgtEl>
                                        <p:attrNameLst>
                                          <p:attrName>ppt_x</p:attrName>
                                        </p:attrNameLst>
                                      </p:cBhvr>
                                      <p:tavLst>
                                        <p:tav tm="0">
                                          <p:val>
                                            <p:strVal val="#ppt_x"/>
                                          </p:val>
                                        </p:tav>
                                        <p:tav tm="100000">
                                          <p:val>
                                            <p:strVal val="#ppt_x"/>
                                          </p:val>
                                        </p:tav>
                                      </p:tavLst>
                                    </p:anim>
                                    <p:anim calcmode="lin" valueType="num">
                                      <p:cBhvr>
                                        <p:cTn id="14" dur="1000" fill="hold"/>
                                        <p:tgtEl>
                                          <p:spTgt spid="26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6" presetClass="entr" presetSubtype="0" fill="hold" nodeType="clickEffect">
                                  <p:stCondLst>
                                    <p:cond delay="0"/>
                                  </p:stCondLst>
                                  <p:childTnLst>
                                    <p:set>
                                      <p:cBhvr>
                                        <p:cTn id="18" dur="1" fill="hold">
                                          <p:stCondLst>
                                            <p:cond delay="0"/>
                                          </p:stCondLst>
                                        </p:cTn>
                                        <p:tgtEl>
                                          <p:spTgt spid="266"/>
                                        </p:tgtEl>
                                        <p:attrNameLst>
                                          <p:attrName>style.visibility</p:attrName>
                                        </p:attrNameLst>
                                      </p:cBhvr>
                                      <p:to>
                                        <p:strVal val="visible"/>
                                      </p:to>
                                    </p:set>
                                    <p:animEffect transition="in" filter="wipe(down)">
                                      <p:cBhvr>
                                        <p:cTn id="19" dur="580">
                                          <p:stCondLst>
                                            <p:cond delay="0"/>
                                          </p:stCondLst>
                                        </p:cTn>
                                        <p:tgtEl>
                                          <p:spTgt spid="266"/>
                                        </p:tgtEl>
                                      </p:cBhvr>
                                    </p:animEffect>
                                    <p:anim calcmode="lin" valueType="num">
                                      <p:cBhvr>
                                        <p:cTn id="20" dur="1822" tmFilter="0,0; 0.14,0.36; 0.43,0.73; 0.71,0.91; 1.0,1.0">
                                          <p:stCondLst>
                                            <p:cond delay="0"/>
                                          </p:stCondLst>
                                        </p:cTn>
                                        <p:tgtEl>
                                          <p:spTgt spid="266"/>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266"/>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266"/>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266"/>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266"/>
                                        </p:tgtEl>
                                        <p:attrNameLst>
                                          <p:attrName>ppt_y</p:attrName>
                                        </p:attrNameLst>
                                      </p:cBhvr>
                                      <p:tavLst>
                                        <p:tav tm="0" fmla="#ppt_y-sin(pi*$)/81">
                                          <p:val>
                                            <p:fltVal val="0"/>
                                          </p:val>
                                        </p:tav>
                                        <p:tav tm="100000">
                                          <p:val>
                                            <p:fltVal val="1"/>
                                          </p:val>
                                        </p:tav>
                                      </p:tavLst>
                                    </p:anim>
                                    <p:animScale>
                                      <p:cBhvr>
                                        <p:cTn id="25" dur="26">
                                          <p:stCondLst>
                                            <p:cond delay="650"/>
                                          </p:stCondLst>
                                        </p:cTn>
                                        <p:tgtEl>
                                          <p:spTgt spid="266"/>
                                        </p:tgtEl>
                                      </p:cBhvr>
                                      <p:to x="100000" y="60000"/>
                                    </p:animScale>
                                    <p:animScale>
                                      <p:cBhvr>
                                        <p:cTn id="26" dur="166" decel="50000">
                                          <p:stCondLst>
                                            <p:cond delay="676"/>
                                          </p:stCondLst>
                                        </p:cTn>
                                        <p:tgtEl>
                                          <p:spTgt spid="266"/>
                                        </p:tgtEl>
                                      </p:cBhvr>
                                      <p:to x="100000" y="100000"/>
                                    </p:animScale>
                                    <p:animScale>
                                      <p:cBhvr>
                                        <p:cTn id="27" dur="26">
                                          <p:stCondLst>
                                            <p:cond delay="1312"/>
                                          </p:stCondLst>
                                        </p:cTn>
                                        <p:tgtEl>
                                          <p:spTgt spid="266"/>
                                        </p:tgtEl>
                                      </p:cBhvr>
                                      <p:to x="100000" y="80000"/>
                                    </p:animScale>
                                    <p:animScale>
                                      <p:cBhvr>
                                        <p:cTn id="28" dur="166" decel="50000">
                                          <p:stCondLst>
                                            <p:cond delay="1338"/>
                                          </p:stCondLst>
                                        </p:cTn>
                                        <p:tgtEl>
                                          <p:spTgt spid="266"/>
                                        </p:tgtEl>
                                      </p:cBhvr>
                                      <p:to x="100000" y="100000"/>
                                    </p:animScale>
                                    <p:animScale>
                                      <p:cBhvr>
                                        <p:cTn id="29" dur="26">
                                          <p:stCondLst>
                                            <p:cond delay="1642"/>
                                          </p:stCondLst>
                                        </p:cTn>
                                        <p:tgtEl>
                                          <p:spTgt spid="266"/>
                                        </p:tgtEl>
                                      </p:cBhvr>
                                      <p:to x="100000" y="90000"/>
                                    </p:animScale>
                                    <p:animScale>
                                      <p:cBhvr>
                                        <p:cTn id="30" dur="166" decel="50000">
                                          <p:stCondLst>
                                            <p:cond delay="1668"/>
                                          </p:stCondLst>
                                        </p:cTn>
                                        <p:tgtEl>
                                          <p:spTgt spid="266"/>
                                        </p:tgtEl>
                                      </p:cBhvr>
                                      <p:to x="100000" y="100000"/>
                                    </p:animScale>
                                    <p:animScale>
                                      <p:cBhvr>
                                        <p:cTn id="31" dur="26">
                                          <p:stCondLst>
                                            <p:cond delay="1808"/>
                                          </p:stCondLst>
                                        </p:cTn>
                                        <p:tgtEl>
                                          <p:spTgt spid="266"/>
                                        </p:tgtEl>
                                      </p:cBhvr>
                                      <p:to x="100000" y="95000"/>
                                    </p:animScale>
                                    <p:animScale>
                                      <p:cBhvr>
                                        <p:cTn id="32" dur="166" decel="50000">
                                          <p:stCondLst>
                                            <p:cond delay="1834"/>
                                          </p:stCondLst>
                                        </p:cTn>
                                        <p:tgtEl>
                                          <p:spTgt spid="26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p:bldP spid="4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FFC7D3F-3A66-5D6A-A869-40A07C2F48C7}"/>
              </a:ext>
            </a:extLst>
          </p:cNvPr>
          <p:cNvSpPr txBox="1"/>
          <p:nvPr/>
        </p:nvSpPr>
        <p:spPr>
          <a:xfrm>
            <a:off x="518884" y="1297461"/>
            <a:ext cx="5540542" cy="1715085"/>
          </a:xfrm>
          <a:prstGeom prst="rect">
            <a:avLst/>
          </a:prstGeom>
          <a:noFill/>
        </p:spPr>
        <p:txBody>
          <a:bodyPr wrap="square">
            <a:spAutoFit/>
          </a:bodyPr>
          <a:lstStyle/>
          <a:p>
            <a:pPr marL="0" marR="0" indent="0" algn="l">
              <a:lnSpc>
                <a:spcPct val="107000"/>
              </a:lnSpc>
              <a:spcBef>
                <a:spcPts val="0"/>
              </a:spcBef>
              <a:spcAft>
                <a:spcPts val="30"/>
              </a:spcAft>
              <a:buNone/>
            </a:pPr>
            <a:r>
              <a:rPr lang="en-US" sz="2000" dirty="0">
                <a:solidFill>
                  <a:srgbClr val="002060"/>
                </a:solidFill>
                <a:latin typeface="Days One" panose="020B0604020202020204" charset="0"/>
              </a:rPr>
              <a:t>Hardware</a:t>
            </a:r>
          </a:p>
          <a:p>
            <a:pPr marL="342900" marR="0" indent="-342900" algn="l">
              <a:lnSpc>
                <a:spcPct val="107000"/>
              </a:lnSpc>
              <a:spcBef>
                <a:spcPts val="0"/>
              </a:spcBef>
              <a:spcAft>
                <a:spcPts val="30"/>
              </a:spcAft>
              <a:buFont typeface="Wingdings" panose="05000000000000000000" pitchFamily="2" charset="2"/>
              <a:buChar char="Ø"/>
            </a:pPr>
            <a:r>
              <a:rPr lang="en-US" sz="2000" dirty="0">
                <a:solidFill>
                  <a:srgbClr val="002060"/>
                </a:solidFill>
                <a:latin typeface="Days One" panose="020B0604020202020204" charset="0"/>
              </a:rPr>
              <a:t>Arduino UNO</a:t>
            </a:r>
          </a:p>
          <a:p>
            <a:pPr marL="342900" marR="12700" indent="-342900" algn="l">
              <a:lnSpc>
                <a:spcPct val="106000"/>
              </a:lnSpc>
              <a:spcBef>
                <a:spcPts val="0"/>
              </a:spcBef>
              <a:spcAft>
                <a:spcPts val="25"/>
              </a:spcAft>
              <a:buFont typeface="Wingdings" panose="05000000000000000000" pitchFamily="2" charset="2"/>
              <a:buChar char="Ø"/>
            </a:pPr>
            <a:r>
              <a:rPr lang="en-US" sz="2000" dirty="0" err="1">
                <a:solidFill>
                  <a:srgbClr val="002060"/>
                </a:solidFill>
                <a:latin typeface="Days One" panose="020B0604020202020204" charset="0"/>
              </a:rPr>
              <a:t>ATmega</a:t>
            </a:r>
            <a:r>
              <a:rPr lang="en-US" sz="2000" dirty="0">
                <a:solidFill>
                  <a:srgbClr val="002060"/>
                </a:solidFill>
                <a:latin typeface="Days One" panose="020B0604020202020204" charset="0"/>
              </a:rPr>
              <a:t> 32</a:t>
            </a:r>
          </a:p>
          <a:p>
            <a:pPr marL="342900" marR="12700" indent="-342900" algn="l">
              <a:lnSpc>
                <a:spcPct val="106000"/>
              </a:lnSpc>
              <a:spcBef>
                <a:spcPts val="0"/>
              </a:spcBef>
              <a:spcAft>
                <a:spcPts val="25"/>
              </a:spcAft>
              <a:buFont typeface="Wingdings" panose="05000000000000000000" pitchFamily="2" charset="2"/>
              <a:buChar char="Ø"/>
            </a:pPr>
            <a:r>
              <a:rPr lang="en-US" sz="2000" dirty="0">
                <a:solidFill>
                  <a:srgbClr val="002060"/>
                </a:solidFill>
                <a:latin typeface="Days One" panose="020B0604020202020204" charset="0"/>
              </a:rPr>
              <a:t>ESP32</a:t>
            </a:r>
          </a:p>
          <a:p>
            <a:pPr marL="342900" marR="12700" indent="-342900" algn="l">
              <a:lnSpc>
                <a:spcPct val="106000"/>
              </a:lnSpc>
              <a:spcBef>
                <a:spcPts val="0"/>
              </a:spcBef>
              <a:spcAft>
                <a:spcPts val="25"/>
              </a:spcAft>
              <a:buFont typeface="Wingdings" panose="05000000000000000000" pitchFamily="2" charset="2"/>
              <a:buChar char="Ø"/>
            </a:pPr>
            <a:r>
              <a:rPr lang="en-US" sz="2000" dirty="0" err="1">
                <a:solidFill>
                  <a:srgbClr val="002060"/>
                </a:solidFill>
                <a:latin typeface="Days One" panose="020B0604020202020204" charset="0"/>
              </a:rPr>
              <a:t>NodeMCU</a:t>
            </a:r>
            <a:r>
              <a:rPr lang="en-US" sz="2000" dirty="0">
                <a:solidFill>
                  <a:srgbClr val="002060"/>
                </a:solidFill>
                <a:latin typeface="Days One" panose="020B0604020202020204" charset="0"/>
              </a:rPr>
              <a:t> ESP8266</a:t>
            </a:r>
          </a:p>
        </p:txBody>
      </p:sp>
      <p:pic>
        <p:nvPicPr>
          <p:cNvPr id="6" name="Picture 5">
            <a:extLst>
              <a:ext uri="{FF2B5EF4-FFF2-40B4-BE49-F238E27FC236}">
                <a16:creationId xmlns:a16="http://schemas.microsoft.com/office/drawing/2014/main" id="{26A2D698-0275-2497-0AD0-80E48D847D8D}"/>
              </a:ext>
            </a:extLst>
          </p:cNvPr>
          <p:cNvPicPr>
            <a:picLocks noChangeAspect="1"/>
          </p:cNvPicPr>
          <p:nvPr/>
        </p:nvPicPr>
        <p:blipFill>
          <a:blip r:embed="rId2"/>
          <a:stretch>
            <a:fillRect/>
          </a:stretch>
        </p:blipFill>
        <p:spPr>
          <a:xfrm>
            <a:off x="3939245" y="387927"/>
            <a:ext cx="2120181" cy="1819068"/>
          </a:xfrm>
          <a:prstGeom prst="rect">
            <a:avLst/>
          </a:prstGeom>
        </p:spPr>
      </p:pic>
      <p:pic>
        <p:nvPicPr>
          <p:cNvPr id="8" name="Picture 7">
            <a:extLst>
              <a:ext uri="{FF2B5EF4-FFF2-40B4-BE49-F238E27FC236}">
                <a16:creationId xmlns:a16="http://schemas.microsoft.com/office/drawing/2014/main" id="{07A639C4-BBED-3A4C-7E54-AB28783B62D5}"/>
              </a:ext>
            </a:extLst>
          </p:cNvPr>
          <p:cNvPicPr>
            <a:picLocks noChangeAspect="1"/>
          </p:cNvPicPr>
          <p:nvPr/>
        </p:nvPicPr>
        <p:blipFill>
          <a:blip r:embed="rId3"/>
          <a:stretch>
            <a:fillRect/>
          </a:stretch>
        </p:blipFill>
        <p:spPr>
          <a:xfrm>
            <a:off x="6744679" y="335935"/>
            <a:ext cx="1593272" cy="1819068"/>
          </a:xfrm>
          <a:prstGeom prst="rect">
            <a:avLst/>
          </a:prstGeom>
        </p:spPr>
      </p:pic>
      <p:pic>
        <p:nvPicPr>
          <p:cNvPr id="11" name="Picture 10">
            <a:extLst>
              <a:ext uri="{FF2B5EF4-FFF2-40B4-BE49-F238E27FC236}">
                <a16:creationId xmlns:a16="http://schemas.microsoft.com/office/drawing/2014/main" id="{325F18D8-2377-54C0-0797-4CECA3DA780B}"/>
              </a:ext>
            </a:extLst>
          </p:cNvPr>
          <p:cNvPicPr>
            <a:picLocks noChangeAspect="1"/>
          </p:cNvPicPr>
          <p:nvPr/>
        </p:nvPicPr>
        <p:blipFill>
          <a:blip r:embed="rId4"/>
          <a:stretch>
            <a:fillRect/>
          </a:stretch>
        </p:blipFill>
        <p:spPr>
          <a:xfrm>
            <a:off x="3759607" y="2212557"/>
            <a:ext cx="2299819" cy="2266913"/>
          </a:xfrm>
          <a:prstGeom prst="rect">
            <a:avLst/>
          </a:prstGeom>
        </p:spPr>
      </p:pic>
      <p:pic>
        <p:nvPicPr>
          <p:cNvPr id="15" name="Picture 14">
            <a:extLst>
              <a:ext uri="{FF2B5EF4-FFF2-40B4-BE49-F238E27FC236}">
                <a16:creationId xmlns:a16="http://schemas.microsoft.com/office/drawing/2014/main" id="{09CB8F2E-9F27-3CD9-4100-688F46734181}"/>
              </a:ext>
            </a:extLst>
          </p:cNvPr>
          <p:cNvPicPr>
            <a:picLocks noChangeAspect="1"/>
          </p:cNvPicPr>
          <p:nvPr/>
        </p:nvPicPr>
        <p:blipFill>
          <a:blip r:embed="rId5"/>
          <a:stretch>
            <a:fillRect/>
          </a:stretch>
        </p:blipFill>
        <p:spPr>
          <a:xfrm>
            <a:off x="5785242" y="1649605"/>
            <a:ext cx="3512146" cy="2725882"/>
          </a:xfrm>
          <a:prstGeom prst="rect">
            <a:avLst/>
          </a:prstGeom>
        </p:spPr>
      </p:pic>
    </p:spTree>
    <p:extLst>
      <p:ext uri="{BB962C8B-B14F-4D97-AF65-F5344CB8AC3E}">
        <p14:creationId xmlns:p14="http://schemas.microsoft.com/office/powerpoint/2010/main" val="1361816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1000"/>
                                        <p:tgtEl>
                                          <p:spTgt spid="11"/>
                                        </p:tgtEl>
                                      </p:cBhvr>
                                    </p:animEffect>
                                    <p:anim calcmode="lin" valueType="num">
                                      <p:cBhvr>
                                        <p:cTn id="22" dur="1000" fill="hold"/>
                                        <p:tgtEl>
                                          <p:spTgt spid="11"/>
                                        </p:tgtEl>
                                        <p:attrNameLst>
                                          <p:attrName>ppt_x</p:attrName>
                                        </p:attrNameLst>
                                      </p:cBhvr>
                                      <p:tavLst>
                                        <p:tav tm="0">
                                          <p:val>
                                            <p:strVal val="#ppt_x"/>
                                          </p:val>
                                        </p:tav>
                                        <p:tav tm="100000">
                                          <p:val>
                                            <p:strVal val="#ppt_x"/>
                                          </p:val>
                                        </p:tav>
                                      </p:tavLst>
                                    </p:anim>
                                    <p:anim calcmode="lin" valueType="num">
                                      <p:cBhvr>
                                        <p:cTn id="23"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1000"/>
                                        <p:tgtEl>
                                          <p:spTgt spid="15"/>
                                        </p:tgtEl>
                                      </p:cBhvr>
                                    </p:animEffect>
                                    <p:anim calcmode="lin" valueType="num">
                                      <p:cBhvr>
                                        <p:cTn id="29" dur="1000" fill="hold"/>
                                        <p:tgtEl>
                                          <p:spTgt spid="15"/>
                                        </p:tgtEl>
                                        <p:attrNameLst>
                                          <p:attrName>ppt_x</p:attrName>
                                        </p:attrNameLst>
                                      </p:cBhvr>
                                      <p:tavLst>
                                        <p:tav tm="0">
                                          <p:val>
                                            <p:strVal val="#ppt_x"/>
                                          </p:val>
                                        </p:tav>
                                        <p:tav tm="100000">
                                          <p:val>
                                            <p:strVal val="#ppt_x"/>
                                          </p:val>
                                        </p:tav>
                                      </p:tavLst>
                                    </p:anim>
                                    <p:anim calcmode="lin" valueType="num">
                                      <p:cBhvr>
                                        <p:cTn id="30"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66AA091-E029-B02B-D144-5FB7EB2E6149}"/>
              </a:ext>
            </a:extLst>
          </p:cNvPr>
          <p:cNvSpPr>
            <a:spLocks noGrp="1"/>
          </p:cNvSpPr>
          <p:nvPr>
            <p:ph type="title"/>
          </p:nvPr>
        </p:nvSpPr>
        <p:spPr>
          <a:xfrm>
            <a:off x="720000" y="954946"/>
            <a:ext cx="7704000" cy="482700"/>
          </a:xfrm>
        </p:spPr>
        <p:txBody>
          <a:bodyPr/>
          <a:lstStyle/>
          <a:p>
            <a:r>
              <a:rPr lang="en-US" dirty="0">
                <a:solidFill>
                  <a:schemeClr val="accent1">
                    <a:lumMod val="50000"/>
                  </a:schemeClr>
                </a:solidFill>
              </a:rPr>
              <a:t>Emerging Embedded Applications</a:t>
            </a:r>
          </a:p>
        </p:txBody>
      </p:sp>
      <p:sp>
        <p:nvSpPr>
          <p:cNvPr id="6" name="Text Placeholder 5">
            <a:extLst>
              <a:ext uri="{FF2B5EF4-FFF2-40B4-BE49-F238E27FC236}">
                <a16:creationId xmlns:a16="http://schemas.microsoft.com/office/drawing/2014/main" id="{D0C2B7D7-7E75-8E75-4C71-D614F6A2FFC8}"/>
              </a:ext>
            </a:extLst>
          </p:cNvPr>
          <p:cNvSpPr>
            <a:spLocks noGrp="1"/>
          </p:cNvSpPr>
          <p:nvPr>
            <p:ph type="body" idx="1"/>
          </p:nvPr>
        </p:nvSpPr>
        <p:spPr>
          <a:xfrm>
            <a:off x="720000" y="1707888"/>
            <a:ext cx="7704000" cy="2579632"/>
          </a:xfrm>
        </p:spPr>
        <p:txBody>
          <a:bodyPr/>
          <a:lstStyle/>
          <a:p>
            <a:pPr algn="l">
              <a:buFont typeface="Arial" panose="020B0604020202020204" pitchFamily="34" charset="0"/>
              <a:buChar char="•"/>
            </a:pPr>
            <a:r>
              <a:rPr lang="en-US" sz="1800" b="0" i="0" dirty="0">
                <a:solidFill>
                  <a:srgbClr val="000000"/>
                </a:solidFill>
                <a:effectLst/>
                <a:latin typeface="Days One" panose="02000505000000020004" pitchFamily="2" charset="0"/>
              </a:rPr>
              <a:t>Intelligent Embedded Systems</a:t>
            </a:r>
          </a:p>
          <a:p>
            <a:pPr algn="l">
              <a:buFont typeface="Arial" panose="020B0604020202020204" pitchFamily="34" charset="0"/>
              <a:buChar char="•"/>
            </a:pPr>
            <a:r>
              <a:rPr lang="en-US" sz="1800" b="0" i="0" dirty="0">
                <a:solidFill>
                  <a:srgbClr val="000000"/>
                </a:solidFill>
                <a:effectLst/>
                <a:latin typeface="Days One" panose="02000505000000020004" pitchFamily="2" charset="0"/>
              </a:rPr>
              <a:t>Machine Learning for Embedded Applications</a:t>
            </a:r>
          </a:p>
          <a:p>
            <a:pPr algn="l">
              <a:buFont typeface="Arial" panose="020B0604020202020204" pitchFamily="34" charset="0"/>
              <a:buChar char="•"/>
            </a:pPr>
            <a:r>
              <a:rPr lang="en-US" sz="1800" b="0" i="0" dirty="0">
                <a:solidFill>
                  <a:srgbClr val="000000"/>
                </a:solidFill>
                <a:effectLst/>
                <a:latin typeface="Days One" panose="02000505000000020004" pitchFamily="2" charset="0"/>
              </a:rPr>
              <a:t>Internet-of-Things (IoT) </a:t>
            </a:r>
          </a:p>
          <a:p>
            <a:pPr algn="l">
              <a:buFont typeface="Arial" panose="020B0604020202020204" pitchFamily="34" charset="0"/>
              <a:buChar char="•"/>
            </a:pPr>
            <a:r>
              <a:rPr lang="en-US" sz="1800" b="0" i="0" dirty="0">
                <a:solidFill>
                  <a:srgbClr val="000000"/>
                </a:solidFill>
                <a:effectLst/>
                <a:latin typeface="Days One" panose="02000505000000020004" pitchFamily="2" charset="0"/>
              </a:rPr>
              <a:t>Smart City</a:t>
            </a:r>
          </a:p>
          <a:p>
            <a:pPr algn="l">
              <a:buFont typeface="Arial" panose="020B0604020202020204" pitchFamily="34" charset="0"/>
              <a:buChar char="•"/>
            </a:pPr>
            <a:r>
              <a:rPr lang="en-US" sz="1800" b="0" i="0" dirty="0">
                <a:solidFill>
                  <a:srgbClr val="000000"/>
                </a:solidFill>
                <a:effectLst/>
                <a:latin typeface="Days One" panose="02000505000000020004" pitchFamily="2" charset="0"/>
              </a:rPr>
              <a:t>Intelligent Intersection Traffic Signal Control</a:t>
            </a:r>
          </a:p>
          <a:p>
            <a:pPr algn="l">
              <a:buFont typeface="Arial" panose="020B0604020202020204" pitchFamily="34" charset="0"/>
              <a:buChar char="•"/>
            </a:pPr>
            <a:r>
              <a:rPr lang="en-US" sz="1800" b="0" i="0" dirty="0">
                <a:solidFill>
                  <a:srgbClr val="000000"/>
                </a:solidFill>
                <a:effectLst/>
                <a:latin typeface="Days One" panose="02000505000000020004" pitchFamily="2" charset="0"/>
              </a:rPr>
              <a:t>Robotics and Control Systems</a:t>
            </a:r>
          </a:p>
          <a:p>
            <a:pPr algn="l">
              <a:buFont typeface="Arial" panose="020B0604020202020204" pitchFamily="34" charset="0"/>
              <a:buChar char="•"/>
            </a:pPr>
            <a:r>
              <a:rPr lang="en-US" sz="1800" b="0" i="0" dirty="0">
                <a:solidFill>
                  <a:srgbClr val="000000"/>
                </a:solidFill>
                <a:effectLst/>
                <a:latin typeface="Days One" panose="02000505000000020004" pitchFamily="2" charset="0"/>
              </a:rPr>
              <a:t>Wireless Sensor Networks</a:t>
            </a:r>
          </a:p>
          <a:p>
            <a:pPr algn="l">
              <a:buFont typeface="Arial" panose="020B0604020202020204" pitchFamily="34" charset="0"/>
              <a:buChar char="•"/>
            </a:pPr>
            <a:r>
              <a:rPr lang="en-US" sz="1800" b="0" i="0" dirty="0">
                <a:solidFill>
                  <a:srgbClr val="000000"/>
                </a:solidFill>
                <a:effectLst/>
                <a:latin typeface="Days One" panose="02000505000000020004" pitchFamily="2" charset="0"/>
              </a:rPr>
              <a:t>Medical Systems</a:t>
            </a:r>
            <a:endParaRPr lang="en-US" sz="1800" dirty="0">
              <a:solidFill>
                <a:schemeClr val="accent1">
                  <a:lumMod val="50000"/>
                </a:schemeClr>
              </a:solidFill>
            </a:endParaRPr>
          </a:p>
        </p:txBody>
      </p:sp>
    </p:spTree>
    <p:extLst>
      <p:ext uri="{BB962C8B-B14F-4D97-AF65-F5344CB8AC3E}">
        <p14:creationId xmlns:p14="http://schemas.microsoft.com/office/powerpoint/2010/main" val="4055015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A76A9-0D3B-FF27-161C-9180D8FBED0D}"/>
              </a:ext>
            </a:extLst>
          </p:cNvPr>
          <p:cNvSpPr>
            <a:spLocks noGrp="1"/>
          </p:cNvSpPr>
          <p:nvPr>
            <p:ph type="title"/>
          </p:nvPr>
        </p:nvSpPr>
        <p:spPr>
          <a:xfrm>
            <a:off x="590310" y="267500"/>
            <a:ext cx="7220233" cy="4608500"/>
          </a:xfrm>
        </p:spPr>
        <p:txBody>
          <a:bodyPr/>
          <a:lstStyle/>
          <a:p>
            <a:pPr marL="285750" indent="-285750">
              <a:buFont typeface="Arial" panose="020B0604020202020204" pitchFamily="34" charset="0"/>
              <a:buChar char="•"/>
            </a:pPr>
            <a:r>
              <a:rPr lang="en-US" sz="1800" b="1" dirty="0">
                <a:solidFill>
                  <a:srgbClr val="002060"/>
                </a:solidFill>
                <a:latin typeface="Days One" panose="020B0604020202020204" charset="0"/>
              </a:rPr>
              <a:t>Benefits of Embedded Software:</a:t>
            </a:r>
            <a:br>
              <a:rPr lang="en-US" sz="1800" dirty="0">
                <a:solidFill>
                  <a:srgbClr val="002060"/>
                </a:solidFill>
                <a:latin typeface="Days One" panose="020B0604020202020204" charset="0"/>
              </a:rPr>
            </a:br>
            <a:br>
              <a:rPr lang="en-US" sz="1500" dirty="0">
                <a:solidFill>
                  <a:srgbClr val="002060"/>
                </a:solidFill>
                <a:latin typeface="Days One" panose="020B0604020202020204" charset="0"/>
              </a:rPr>
            </a:br>
            <a:r>
              <a:rPr lang="en-US" sz="1500" dirty="0">
                <a:solidFill>
                  <a:srgbClr val="002060"/>
                </a:solidFill>
                <a:latin typeface="Days One" panose="020B0604020202020204" charset="0"/>
              </a:rPr>
              <a:t>Embedded software is designed for specific tasks and functions, allowing for optimal performance in a targeted application.</a:t>
            </a:r>
            <a:br>
              <a:rPr lang="en-US" sz="1500" dirty="0">
                <a:solidFill>
                  <a:srgbClr val="002060"/>
                </a:solidFill>
                <a:latin typeface="Days One" panose="020B0604020202020204" charset="0"/>
              </a:rPr>
            </a:br>
            <a:br>
              <a:rPr lang="en-US" sz="1500" dirty="0">
                <a:solidFill>
                  <a:srgbClr val="002060"/>
                </a:solidFill>
                <a:latin typeface="Days One" panose="020B0604020202020204" charset="0"/>
              </a:rPr>
            </a:br>
            <a:r>
              <a:rPr lang="en-US" sz="1500" dirty="0">
                <a:solidFill>
                  <a:srgbClr val="002060"/>
                </a:solidFill>
                <a:latin typeface="Days One" panose="020B0604020202020204" charset="0"/>
              </a:rPr>
              <a:t>Embedded software is designed to respond quickly to input and provide output in real-time, making it suitable for applications like control systems and robotics.</a:t>
            </a:r>
            <a:br>
              <a:rPr lang="en-US" sz="1500" dirty="0">
                <a:solidFill>
                  <a:srgbClr val="002060"/>
                </a:solidFill>
                <a:latin typeface="Days One" panose="020B0604020202020204" charset="0"/>
              </a:rPr>
            </a:br>
            <a:br>
              <a:rPr lang="en-US" sz="1500" dirty="0">
                <a:solidFill>
                  <a:srgbClr val="002060"/>
                </a:solidFill>
                <a:latin typeface="Days One" panose="020B0604020202020204" charset="0"/>
              </a:rPr>
            </a:br>
            <a:r>
              <a:rPr lang="en-US" sz="1500" dirty="0">
                <a:solidFill>
                  <a:srgbClr val="002060"/>
                </a:solidFill>
                <a:latin typeface="Days One" panose="020B0604020202020204" charset="0"/>
              </a:rPr>
              <a:t>Embedded software is often designed to the specific needs of the embedded system, eliminating unnecessary features and reducing development costs.</a:t>
            </a:r>
            <a:br>
              <a:rPr lang="en-US" sz="1500" dirty="0">
                <a:solidFill>
                  <a:srgbClr val="002060"/>
                </a:solidFill>
                <a:latin typeface="Days One" panose="020B0604020202020204" charset="0"/>
              </a:rPr>
            </a:br>
            <a:br>
              <a:rPr lang="en-US" sz="1500" dirty="0">
                <a:solidFill>
                  <a:srgbClr val="002060"/>
                </a:solidFill>
                <a:latin typeface="Days One" panose="020B0604020202020204" charset="0"/>
              </a:rPr>
            </a:br>
            <a:r>
              <a:rPr lang="en-US" sz="1500" dirty="0">
                <a:solidFill>
                  <a:srgbClr val="002060"/>
                </a:solidFill>
                <a:latin typeface="Days One" panose="020B0604020202020204" charset="0"/>
              </a:rPr>
              <a:t>Lastly, Embedded software is tightly integrated with the hardware it runs on, enabling seamless communication and interaction</a:t>
            </a:r>
            <a:br>
              <a:rPr lang="en-US" sz="1500" dirty="0">
                <a:solidFill>
                  <a:srgbClr val="002060"/>
                </a:solidFill>
                <a:latin typeface="Days One" panose="020B0604020202020204" charset="0"/>
              </a:rPr>
            </a:br>
            <a:endParaRPr lang="en-US" sz="1500" dirty="0">
              <a:solidFill>
                <a:srgbClr val="002060"/>
              </a:solidFill>
              <a:latin typeface="Days One" panose="020B0604020202020204" charset="0"/>
            </a:endParaRPr>
          </a:p>
        </p:txBody>
      </p:sp>
    </p:spTree>
    <p:extLst>
      <p:ext uri="{BB962C8B-B14F-4D97-AF65-F5344CB8AC3E}">
        <p14:creationId xmlns:p14="http://schemas.microsoft.com/office/powerpoint/2010/main" val="14454655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EFCB5-FDF3-95DD-2023-F855138D8254}"/>
              </a:ext>
            </a:extLst>
          </p:cNvPr>
          <p:cNvSpPr>
            <a:spLocks noGrp="1"/>
          </p:cNvSpPr>
          <p:nvPr>
            <p:ph type="title"/>
          </p:nvPr>
        </p:nvSpPr>
        <p:spPr/>
        <p:txBody>
          <a:bodyPr/>
          <a:lstStyle/>
          <a:p>
            <a:r>
              <a:rPr lang="en-US" sz="2200" dirty="0">
                <a:solidFill>
                  <a:srgbClr val="002060"/>
                </a:solidFill>
                <a:latin typeface="Days One" panose="020B0604020202020204" charset="0"/>
              </a:rPr>
              <a:t>References:</a:t>
            </a:r>
          </a:p>
        </p:txBody>
      </p:sp>
      <p:sp>
        <p:nvSpPr>
          <p:cNvPr id="3" name="Text Placeholder 2">
            <a:extLst>
              <a:ext uri="{FF2B5EF4-FFF2-40B4-BE49-F238E27FC236}">
                <a16:creationId xmlns:a16="http://schemas.microsoft.com/office/drawing/2014/main" id="{54A93841-1956-C329-787E-13E06F55F3A5}"/>
              </a:ext>
            </a:extLst>
          </p:cNvPr>
          <p:cNvSpPr>
            <a:spLocks noGrp="1"/>
          </p:cNvSpPr>
          <p:nvPr>
            <p:ph type="body" idx="1"/>
          </p:nvPr>
        </p:nvSpPr>
        <p:spPr/>
        <p:txBody>
          <a:bodyPr/>
          <a:lstStyle/>
          <a:p>
            <a:pPr>
              <a:lnSpc>
                <a:spcPct val="150000"/>
              </a:lnSpc>
            </a:pPr>
            <a:r>
              <a:rPr lang="en-US" sz="2000" dirty="0">
                <a:solidFill>
                  <a:schemeClr val="accent1">
                    <a:lumMod val="50000"/>
                  </a:schemeClr>
                </a:solidFill>
                <a:latin typeface="Days One" panose="020B0604020202020204" charset="0"/>
                <a:hlinkClick r:id="rId2">
                  <a:extLst>
                    <a:ext uri="{A12FA001-AC4F-418D-AE19-62706E023703}">
                      <ahyp:hlinkClr xmlns:ahyp="http://schemas.microsoft.com/office/drawing/2018/hyperlinkcolor" val="tx"/>
                    </a:ext>
                  </a:extLst>
                </a:hlinkClick>
              </a:rPr>
              <a:t>https://www.ieee-cybermatics.org/2022/icess/</a:t>
            </a:r>
            <a:endParaRPr lang="en-US" sz="2000" dirty="0">
              <a:solidFill>
                <a:schemeClr val="accent1">
                  <a:lumMod val="50000"/>
                </a:schemeClr>
              </a:solidFill>
              <a:latin typeface="Days One" panose="020B0604020202020204" charset="0"/>
            </a:endParaRPr>
          </a:p>
          <a:p>
            <a:pPr>
              <a:lnSpc>
                <a:spcPct val="150000"/>
              </a:lnSpc>
            </a:pPr>
            <a:r>
              <a:rPr lang="en-US" sz="2000" dirty="0">
                <a:solidFill>
                  <a:schemeClr val="accent1">
                    <a:lumMod val="50000"/>
                  </a:schemeClr>
                </a:solidFill>
                <a:latin typeface="Days One" panose="020B0604020202020204" charset="0"/>
                <a:hlinkClick r:id="rId3">
                  <a:extLst>
                    <a:ext uri="{A12FA001-AC4F-418D-AE19-62706E023703}">
                      <ahyp:hlinkClr xmlns:ahyp="http://schemas.microsoft.com/office/drawing/2018/hyperlinkcolor" val="tx"/>
                    </a:ext>
                  </a:extLst>
                </a:hlinkClick>
              </a:rPr>
              <a:t>https://chat.openai.com/</a:t>
            </a:r>
            <a:endParaRPr lang="en-US" sz="2000" dirty="0">
              <a:solidFill>
                <a:schemeClr val="accent1">
                  <a:lumMod val="50000"/>
                </a:schemeClr>
              </a:solidFill>
              <a:latin typeface="Days One" panose="020B0604020202020204" charset="0"/>
            </a:endParaRPr>
          </a:p>
          <a:p>
            <a:pPr>
              <a:lnSpc>
                <a:spcPct val="150000"/>
              </a:lnSpc>
            </a:pPr>
            <a:r>
              <a:rPr lang="en-US" sz="2000" dirty="0">
                <a:solidFill>
                  <a:schemeClr val="accent1">
                    <a:lumMod val="50000"/>
                  </a:schemeClr>
                </a:solidFill>
                <a:latin typeface="Days One" panose="020B0604020202020204" charset="0"/>
                <a:hlinkClick r:id="rId4">
                  <a:extLst>
                    <a:ext uri="{A12FA001-AC4F-418D-AE19-62706E023703}">
                      <ahyp:hlinkClr xmlns:ahyp="http://schemas.microsoft.com/office/drawing/2018/hyperlinkcolor" val="tx"/>
                    </a:ext>
                  </a:extLst>
                </a:hlinkClick>
              </a:rPr>
              <a:t>https://www.sciencedirect.com/topics/computer-science/embedded-software</a:t>
            </a:r>
            <a:endParaRPr lang="en-US" sz="2000" dirty="0">
              <a:solidFill>
                <a:schemeClr val="accent1">
                  <a:lumMod val="50000"/>
                </a:schemeClr>
              </a:solidFill>
              <a:latin typeface="Days One" panose="020B0604020202020204" charset="0"/>
            </a:endParaRPr>
          </a:p>
          <a:p>
            <a:pPr>
              <a:lnSpc>
                <a:spcPct val="150000"/>
              </a:lnSpc>
            </a:pPr>
            <a:r>
              <a:rPr lang="en-US" sz="2000" dirty="0">
                <a:solidFill>
                  <a:schemeClr val="accent1">
                    <a:lumMod val="50000"/>
                  </a:schemeClr>
                </a:solidFill>
                <a:latin typeface="Days One" panose="020B0604020202020204" charset="0"/>
              </a:rPr>
              <a:t>https://www.pngwing.com/</a:t>
            </a:r>
          </a:p>
        </p:txBody>
      </p:sp>
    </p:spTree>
    <p:extLst>
      <p:ext uri="{BB962C8B-B14F-4D97-AF65-F5344CB8AC3E}">
        <p14:creationId xmlns:p14="http://schemas.microsoft.com/office/powerpoint/2010/main" val="31220426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93E5191-3739-42DC-B679-C5823DDCA175}"/>
              </a:ext>
            </a:extLst>
          </p:cNvPr>
          <p:cNvSpPr txBox="1"/>
          <p:nvPr/>
        </p:nvSpPr>
        <p:spPr>
          <a:xfrm>
            <a:off x="1080656" y="2017752"/>
            <a:ext cx="7474526" cy="1107996"/>
          </a:xfrm>
          <a:prstGeom prst="rect">
            <a:avLst/>
          </a:prstGeom>
          <a:noFill/>
        </p:spPr>
        <p:txBody>
          <a:bodyPr wrap="square" rtlCol="0">
            <a:spAutoFit/>
          </a:bodyPr>
          <a:lstStyle/>
          <a:p>
            <a:r>
              <a:rPr lang="en-US" sz="6600" dirty="0">
                <a:solidFill>
                  <a:srgbClr val="002060"/>
                </a:solidFill>
                <a:latin typeface="Days One" panose="020B0604020202020204" charset="0"/>
              </a:rPr>
              <a:t>Thank You</a:t>
            </a:r>
          </a:p>
        </p:txBody>
      </p:sp>
      <p:cxnSp>
        <p:nvCxnSpPr>
          <p:cNvPr id="3" name="Google Shape;1980;p72">
            <a:extLst>
              <a:ext uri="{FF2B5EF4-FFF2-40B4-BE49-F238E27FC236}">
                <a16:creationId xmlns:a16="http://schemas.microsoft.com/office/drawing/2014/main" id="{940E783A-E73C-41F4-BB8F-8129A7658B67}"/>
              </a:ext>
            </a:extLst>
          </p:cNvPr>
          <p:cNvCxnSpPr>
            <a:cxnSpLocks/>
          </p:cNvCxnSpPr>
          <p:nvPr/>
        </p:nvCxnSpPr>
        <p:spPr>
          <a:xfrm>
            <a:off x="955965" y="3116436"/>
            <a:ext cx="7356762" cy="0"/>
          </a:xfrm>
          <a:prstGeom prst="straightConnector1">
            <a:avLst/>
          </a:prstGeom>
          <a:noFill/>
          <a:ln w="19050"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3321267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26"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80">
                                          <p:stCondLst>
                                            <p:cond delay="0"/>
                                          </p:stCondLst>
                                        </p:cTn>
                                        <p:tgtEl>
                                          <p:spTgt spid="3"/>
                                        </p:tgtEl>
                                      </p:cBhvr>
                                    </p:animEffect>
                                    <p:anim calcmode="lin" valueType="num">
                                      <p:cBhvr>
                                        <p:cTn id="13"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8" dur="26">
                                          <p:stCondLst>
                                            <p:cond delay="650"/>
                                          </p:stCondLst>
                                        </p:cTn>
                                        <p:tgtEl>
                                          <p:spTgt spid="3"/>
                                        </p:tgtEl>
                                      </p:cBhvr>
                                      <p:to x="100000" y="60000"/>
                                    </p:animScale>
                                    <p:animScale>
                                      <p:cBhvr>
                                        <p:cTn id="19" dur="166" decel="50000">
                                          <p:stCondLst>
                                            <p:cond delay="676"/>
                                          </p:stCondLst>
                                        </p:cTn>
                                        <p:tgtEl>
                                          <p:spTgt spid="3"/>
                                        </p:tgtEl>
                                      </p:cBhvr>
                                      <p:to x="100000" y="100000"/>
                                    </p:animScale>
                                    <p:animScale>
                                      <p:cBhvr>
                                        <p:cTn id="20" dur="26">
                                          <p:stCondLst>
                                            <p:cond delay="1312"/>
                                          </p:stCondLst>
                                        </p:cTn>
                                        <p:tgtEl>
                                          <p:spTgt spid="3"/>
                                        </p:tgtEl>
                                      </p:cBhvr>
                                      <p:to x="100000" y="80000"/>
                                    </p:animScale>
                                    <p:animScale>
                                      <p:cBhvr>
                                        <p:cTn id="21" dur="166" decel="50000">
                                          <p:stCondLst>
                                            <p:cond delay="1338"/>
                                          </p:stCondLst>
                                        </p:cTn>
                                        <p:tgtEl>
                                          <p:spTgt spid="3"/>
                                        </p:tgtEl>
                                      </p:cBhvr>
                                      <p:to x="100000" y="100000"/>
                                    </p:animScale>
                                    <p:animScale>
                                      <p:cBhvr>
                                        <p:cTn id="22" dur="26">
                                          <p:stCondLst>
                                            <p:cond delay="1642"/>
                                          </p:stCondLst>
                                        </p:cTn>
                                        <p:tgtEl>
                                          <p:spTgt spid="3"/>
                                        </p:tgtEl>
                                      </p:cBhvr>
                                      <p:to x="100000" y="90000"/>
                                    </p:animScale>
                                    <p:animScale>
                                      <p:cBhvr>
                                        <p:cTn id="23" dur="166" decel="50000">
                                          <p:stCondLst>
                                            <p:cond delay="1668"/>
                                          </p:stCondLst>
                                        </p:cTn>
                                        <p:tgtEl>
                                          <p:spTgt spid="3"/>
                                        </p:tgtEl>
                                      </p:cBhvr>
                                      <p:to x="100000" y="100000"/>
                                    </p:animScale>
                                    <p:animScale>
                                      <p:cBhvr>
                                        <p:cTn id="24" dur="26">
                                          <p:stCondLst>
                                            <p:cond delay="1808"/>
                                          </p:stCondLst>
                                        </p:cTn>
                                        <p:tgtEl>
                                          <p:spTgt spid="3"/>
                                        </p:tgtEl>
                                      </p:cBhvr>
                                      <p:to x="100000" y="95000"/>
                                    </p:animScale>
                                    <p:animScale>
                                      <p:cBhvr>
                                        <p:cTn id="25"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cxnSp>
        <p:nvCxnSpPr>
          <p:cNvPr id="310" name="Google Shape;310;p39"/>
          <p:cNvCxnSpPr/>
          <p:nvPr/>
        </p:nvCxnSpPr>
        <p:spPr>
          <a:xfrm>
            <a:off x="746772" y="4668525"/>
            <a:ext cx="7119600" cy="0"/>
          </a:xfrm>
          <a:prstGeom prst="straightConnector1">
            <a:avLst/>
          </a:prstGeom>
          <a:noFill/>
          <a:ln w="19050" cap="flat" cmpd="sng">
            <a:solidFill>
              <a:schemeClr val="lt2"/>
            </a:solidFill>
            <a:prstDash val="solid"/>
            <a:round/>
            <a:headEnd type="none" w="med" len="med"/>
            <a:tailEnd type="none" w="med" len="med"/>
          </a:ln>
        </p:spPr>
      </p:cxnSp>
      <p:grpSp>
        <p:nvGrpSpPr>
          <p:cNvPr id="311" name="Google Shape;311;p39"/>
          <p:cNvGrpSpPr/>
          <p:nvPr/>
        </p:nvGrpSpPr>
        <p:grpSpPr>
          <a:xfrm rot="5400000">
            <a:off x="8432914" y="4195725"/>
            <a:ext cx="231047" cy="973398"/>
            <a:chOff x="8668080" y="2328029"/>
            <a:chExt cx="127488" cy="537136"/>
          </a:xfrm>
        </p:grpSpPr>
        <p:sp>
          <p:nvSpPr>
            <p:cNvPr id="312" name="Google Shape;312;p39"/>
            <p:cNvSpPr/>
            <p:nvPr/>
          </p:nvSpPr>
          <p:spPr>
            <a:xfrm>
              <a:off x="8745387" y="2328029"/>
              <a:ext cx="50181" cy="43070"/>
            </a:xfrm>
            <a:custGeom>
              <a:avLst/>
              <a:gdLst/>
              <a:ahLst/>
              <a:cxnLst/>
              <a:rect l="l" t="t" r="r" b="b"/>
              <a:pathLst>
                <a:path w="875" h="751" extrusionOk="0">
                  <a:moveTo>
                    <a:pt x="376" y="1"/>
                  </a:moveTo>
                  <a:cubicBezTo>
                    <a:pt x="169" y="1"/>
                    <a:pt x="1" y="169"/>
                    <a:pt x="1" y="376"/>
                  </a:cubicBezTo>
                  <a:cubicBezTo>
                    <a:pt x="1" y="601"/>
                    <a:pt x="185" y="750"/>
                    <a:pt x="377" y="750"/>
                  </a:cubicBezTo>
                  <a:cubicBezTo>
                    <a:pt x="469" y="750"/>
                    <a:pt x="563" y="716"/>
                    <a:pt x="639" y="640"/>
                  </a:cubicBezTo>
                  <a:cubicBezTo>
                    <a:pt x="874" y="405"/>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13" name="Google Shape;313;p39"/>
            <p:cNvSpPr/>
            <p:nvPr/>
          </p:nvSpPr>
          <p:spPr>
            <a:xfrm>
              <a:off x="8745387" y="2426900"/>
              <a:ext cx="50181" cy="43013"/>
            </a:xfrm>
            <a:custGeom>
              <a:avLst/>
              <a:gdLst/>
              <a:ahLst/>
              <a:cxnLst/>
              <a:rect l="l" t="t" r="r" b="b"/>
              <a:pathLst>
                <a:path w="875" h="750" extrusionOk="0">
                  <a:moveTo>
                    <a:pt x="376" y="1"/>
                  </a:moveTo>
                  <a:cubicBezTo>
                    <a:pt x="169" y="1"/>
                    <a:pt x="1" y="169"/>
                    <a:pt x="1" y="376"/>
                  </a:cubicBezTo>
                  <a:cubicBezTo>
                    <a:pt x="1" y="601"/>
                    <a:pt x="185" y="749"/>
                    <a:pt x="377" y="749"/>
                  </a:cubicBezTo>
                  <a:cubicBezTo>
                    <a:pt x="469" y="749"/>
                    <a:pt x="563" y="715"/>
                    <a:pt x="639" y="639"/>
                  </a:cubicBezTo>
                  <a:cubicBezTo>
                    <a:pt x="874" y="403"/>
                    <a:pt x="708" y="1"/>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14" name="Google Shape;314;p39"/>
            <p:cNvSpPr/>
            <p:nvPr/>
          </p:nvSpPr>
          <p:spPr>
            <a:xfrm>
              <a:off x="8745387" y="2525771"/>
              <a:ext cx="50181" cy="42955"/>
            </a:xfrm>
            <a:custGeom>
              <a:avLst/>
              <a:gdLst/>
              <a:ahLst/>
              <a:cxnLst/>
              <a:rect l="l" t="t" r="r" b="b"/>
              <a:pathLst>
                <a:path w="875" h="749" extrusionOk="0">
                  <a:moveTo>
                    <a:pt x="374" y="0"/>
                  </a:moveTo>
                  <a:cubicBezTo>
                    <a:pt x="168" y="0"/>
                    <a:pt x="1" y="168"/>
                    <a:pt x="1" y="374"/>
                  </a:cubicBezTo>
                  <a:cubicBezTo>
                    <a:pt x="1" y="599"/>
                    <a:pt x="185" y="748"/>
                    <a:pt x="377" y="748"/>
                  </a:cubicBezTo>
                  <a:cubicBezTo>
                    <a:pt x="469" y="748"/>
                    <a:pt x="562" y="715"/>
                    <a:pt x="638" y="639"/>
                  </a:cubicBezTo>
                  <a:cubicBezTo>
                    <a:pt x="874" y="403"/>
                    <a:pt x="708" y="0"/>
                    <a:pt x="376" y="0"/>
                  </a:cubicBezTo>
                  <a:cubicBezTo>
                    <a:pt x="375" y="0"/>
                    <a:pt x="374"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15" name="Google Shape;315;p39"/>
            <p:cNvSpPr/>
            <p:nvPr/>
          </p:nvSpPr>
          <p:spPr>
            <a:xfrm>
              <a:off x="8745387" y="2624526"/>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16" name="Google Shape;316;p39"/>
            <p:cNvSpPr/>
            <p:nvPr/>
          </p:nvSpPr>
          <p:spPr>
            <a:xfrm>
              <a:off x="8745387" y="2723397"/>
              <a:ext cx="44733" cy="43013"/>
            </a:xfrm>
            <a:custGeom>
              <a:avLst/>
              <a:gdLst/>
              <a:ahLst/>
              <a:cxnLst/>
              <a:rect l="l" t="t" r="r" b="b"/>
              <a:pathLst>
                <a:path w="780" h="750" extrusionOk="0">
                  <a:moveTo>
                    <a:pt x="376" y="0"/>
                  </a:moveTo>
                  <a:cubicBezTo>
                    <a:pt x="169" y="0"/>
                    <a:pt x="1" y="168"/>
                    <a:pt x="1" y="374"/>
                  </a:cubicBezTo>
                  <a:cubicBezTo>
                    <a:pt x="1" y="526"/>
                    <a:pt x="92" y="663"/>
                    <a:pt x="232" y="720"/>
                  </a:cubicBezTo>
                  <a:cubicBezTo>
                    <a:pt x="279" y="740"/>
                    <a:pt x="328" y="749"/>
                    <a:pt x="376" y="749"/>
                  </a:cubicBezTo>
                  <a:cubicBezTo>
                    <a:pt x="474" y="749"/>
                    <a:pt x="569" y="711"/>
                    <a:pt x="640" y="640"/>
                  </a:cubicBezTo>
                  <a:cubicBezTo>
                    <a:pt x="747" y="532"/>
                    <a:pt x="780" y="371"/>
                    <a:pt x="721" y="231"/>
                  </a:cubicBezTo>
                  <a:cubicBezTo>
                    <a:pt x="663" y="91"/>
                    <a:pt x="527"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17" name="Google Shape;317;p39"/>
            <p:cNvSpPr/>
            <p:nvPr/>
          </p:nvSpPr>
          <p:spPr>
            <a:xfrm>
              <a:off x="8745387" y="2822153"/>
              <a:ext cx="50181" cy="43013"/>
            </a:xfrm>
            <a:custGeom>
              <a:avLst/>
              <a:gdLst/>
              <a:ahLst/>
              <a:cxnLst/>
              <a:rect l="l" t="t" r="r" b="b"/>
              <a:pathLst>
                <a:path w="875" h="750" extrusionOk="0">
                  <a:moveTo>
                    <a:pt x="376" y="1"/>
                  </a:moveTo>
                  <a:cubicBezTo>
                    <a:pt x="169" y="1"/>
                    <a:pt x="1" y="169"/>
                    <a:pt x="1" y="375"/>
                  </a:cubicBezTo>
                  <a:cubicBezTo>
                    <a:pt x="1" y="600"/>
                    <a:pt x="185" y="750"/>
                    <a:pt x="377" y="750"/>
                  </a:cubicBezTo>
                  <a:cubicBezTo>
                    <a:pt x="469" y="750"/>
                    <a:pt x="562" y="715"/>
                    <a:pt x="638" y="639"/>
                  </a:cubicBezTo>
                  <a:cubicBezTo>
                    <a:pt x="874" y="404"/>
                    <a:pt x="708" y="2"/>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18" name="Google Shape;318;p39"/>
            <p:cNvSpPr/>
            <p:nvPr/>
          </p:nvSpPr>
          <p:spPr>
            <a:xfrm>
              <a:off x="8668080" y="2328029"/>
              <a:ext cx="50181" cy="43070"/>
            </a:xfrm>
            <a:custGeom>
              <a:avLst/>
              <a:gdLst/>
              <a:ahLst/>
              <a:cxnLst/>
              <a:rect l="l" t="t" r="r" b="b"/>
              <a:pathLst>
                <a:path w="875" h="751" extrusionOk="0">
                  <a:moveTo>
                    <a:pt x="374" y="1"/>
                  </a:moveTo>
                  <a:cubicBezTo>
                    <a:pt x="168" y="1"/>
                    <a:pt x="0" y="169"/>
                    <a:pt x="0" y="376"/>
                  </a:cubicBezTo>
                  <a:cubicBezTo>
                    <a:pt x="1" y="601"/>
                    <a:pt x="185" y="750"/>
                    <a:pt x="377" y="750"/>
                  </a:cubicBezTo>
                  <a:cubicBezTo>
                    <a:pt x="469" y="750"/>
                    <a:pt x="563" y="716"/>
                    <a:pt x="639" y="640"/>
                  </a:cubicBezTo>
                  <a:cubicBezTo>
                    <a:pt x="875" y="404"/>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19" name="Google Shape;319;p39"/>
            <p:cNvSpPr/>
            <p:nvPr/>
          </p:nvSpPr>
          <p:spPr>
            <a:xfrm>
              <a:off x="8668080" y="2426900"/>
              <a:ext cx="50181" cy="42955"/>
            </a:xfrm>
            <a:custGeom>
              <a:avLst/>
              <a:gdLst/>
              <a:ahLst/>
              <a:cxnLst/>
              <a:rect l="l" t="t" r="r" b="b"/>
              <a:pathLst>
                <a:path w="875" h="749" extrusionOk="0">
                  <a:moveTo>
                    <a:pt x="374" y="1"/>
                  </a:moveTo>
                  <a:cubicBezTo>
                    <a:pt x="168" y="1"/>
                    <a:pt x="0" y="169"/>
                    <a:pt x="0" y="376"/>
                  </a:cubicBezTo>
                  <a:cubicBezTo>
                    <a:pt x="1" y="600"/>
                    <a:pt x="185" y="749"/>
                    <a:pt x="377" y="749"/>
                  </a:cubicBezTo>
                  <a:cubicBezTo>
                    <a:pt x="469" y="749"/>
                    <a:pt x="563" y="715"/>
                    <a:pt x="639" y="638"/>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20" name="Google Shape;320;p39"/>
            <p:cNvSpPr/>
            <p:nvPr/>
          </p:nvSpPr>
          <p:spPr>
            <a:xfrm>
              <a:off x="8668080" y="2525713"/>
              <a:ext cx="43013" cy="43070"/>
            </a:xfrm>
            <a:custGeom>
              <a:avLst/>
              <a:gdLst/>
              <a:ahLst/>
              <a:cxnLst/>
              <a:rect l="l" t="t" r="r" b="b"/>
              <a:pathLst>
                <a:path w="750" h="751" extrusionOk="0">
                  <a:moveTo>
                    <a:pt x="374" y="0"/>
                  </a:moveTo>
                  <a:cubicBezTo>
                    <a:pt x="167" y="0"/>
                    <a:pt x="0" y="168"/>
                    <a:pt x="0" y="375"/>
                  </a:cubicBezTo>
                  <a:cubicBezTo>
                    <a:pt x="0" y="582"/>
                    <a:pt x="167" y="750"/>
                    <a:pt x="374" y="750"/>
                  </a:cubicBezTo>
                  <a:cubicBezTo>
                    <a:pt x="581" y="750"/>
                    <a:pt x="749" y="582"/>
                    <a:pt x="749" y="375"/>
                  </a:cubicBezTo>
                  <a:cubicBezTo>
                    <a:pt x="749" y="168"/>
                    <a:pt x="581"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21" name="Google Shape;321;p39"/>
            <p:cNvSpPr/>
            <p:nvPr/>
          </p:nvSpPr>
          <p:spPr>
            <a:xfrm>
              <a:off x="8668080" y="2624526"/>
              <a:ext cx="43013" cy="43013"/>
            </a:xfrm>
            <a:custGeom>
              <a:avLst/>
              <a:gdLst/>
              <a:ahLst/>
              <a:cxnLst/>
              <a:rect l="l" t="t" r="r" b="b"/>
              <a:pathLst>
                <a:path w="750" h="750" extrusionOk="0">
                  <a:moveTo>
                    <a:pt x="374" y="1"/>
                  </a:moveTo>
                  <a:cubicBezTo>
                    <a:pt x="167" y="1"/>
                    <a:pt x="0" y="169"/>
                    <a:pt x="0" y="376"/>
                  </a:cubicBezTo>
                  <a:cubicBezTo>
                    <a:pt x="0" y="583"/>
                    <a:pt x="167" y="750"/>
                    <a:pt x="374" y="750"/>
                  </a:cubicBezTo>
                  <a:cubicBezTo>
                    <a:pt x="581" y="750"/>
                    <a:pt x="749" y="583"/>
                    <a:pt x="749" y="376"/>
                  </a:cubicBezTo>
                  <a:cubicBezTo>
                    <a:pt x="749" y="169"/>
                    <a:pt x="581"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22" name="Google Shape;322;p39"/>
            <p:cNvSpPr/>
            <p:nvPr/>
          </p:nvSpPr>
          <p:spPr>
            <a:xfrm>
              <a:off x="8668080" y="2723397"/>
              <a:ext cx="44733" cy="43013"/>
            </a:xfrm>
            <a:custGeom>
              <a:avLst/>
              <a:gdLst/>
              <a:ahLst/>
              <a:cxnLst/>
              <a:rect l="l" t="t" r="r" b="b"/>
              <a:pathLst>
                <a:path w="780" h="750" extrusionOk="0">
                  <a:moveTo>
                    <a:pt x="377" y="0"/>
                  </a:moveTo>
                  <a:cubicBezTo>
                    <a:pt x="376" y="0"/>
                    <a:pt x="375" y="0"/>
                    <a:pt x="374" y="0"/>
                  </a:cubicBezTo>
                  <a:cubicBezTo>
                    <a:pt x="168" y="0"/>
                    <a:pt x="0" y="168"/>
                    <a:pt x="0" y="374"/>
                  </a:cubicBezTo>
                  <a:cubicBezTo>
                    <a:pt x="0" y="526"/>
                    <a:pt x="92" y="663"/>
                    <a:pt x="233" y="720"/>
                  </a:cubicBezTo>
                  <a:cubicBezTo>
                    <a:pt x="279" y="740"/>
                    <a:pt x="327" y="749"/>
                    <a:pt x="376" y="749"/>
                  </a:cubicBezTo>
                  <a:cubicBezTo>
                    <a:pt x="473" y="749"/>
                    <a:pt x="568" y="711"/>
                    <a:pt x="640" y="639"/>
                  </a:cubicBezTo>
                  <a:cubicBezTo>
                    <a:pt x="748" y="532"/>
                    <a:pt x="779" y="371"/>
                    <a:pt x="722" y="230"/>
                  </a:cubicBezTo>
                  <a:cubicBezTo>
                    <a:pt x="663" y="92"/>
                    <a:pt x="528" y="0"/>
                    <a:pt x="3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23" name="Google Shape;323;p39"/>
            <p:cNvSpPr/>
            <p:nvPr/>
          </p:nvSpPr>
          <p:spPr>
            <a:xfrm>
              <a:off x="8668080" y="2822153"/>
              <a:ext cx="50181" cy="43013"/>
            </a:xfrm>
            <a:custGeom>
              <a:avLst/>
              <a:gdLst/>
              <a:ahLst/>
              <a:cxnLst/>
              <a:rect l="l" t="t" r="r" b="b"/>
              <a:pathLst>
                <a:path w="875" h="750" extrusionOk="0">
                  <a:moveTo>
                    <a:pt x="374" y="1"/>
                  </a:moveTo>
                  <a:cubicBezTo>
                    <a:pt x="168" y="2"/>
                    <a:pt x="1" y="169"/>
                    <a:pt x="0" y="375"/>
                  </a:cubicBezTo>
                  <a:cubicBezTo>
                    <a:pt x="0" y="600"/>
                    <a:pt x="185" y="750"/>
                    <a:pt x="377" y="750"/>
                  </a:cubicBezTo>
                  <a:cubicBezTo>
                    <a:pt x="469" y="750"/>
                    <a:pt x="563" y="715"/>
                    <a:pt x="639" y="639"/>
                  </a:cubicBezTo>
                  <a:cubicBezTo>
                    <a:pt x="875" y="403"/>
                    <a:pt x="708" y="1"/>
                    <a:pt x="3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grpSp>
      <p:sp>
        <p:nvSpPr>
          <p:cNvPr id="324" name="Google Shape;324;p39"/>
          <p:cNvSpPr/>
          <p:nvPr/>
        </p:nvSpPr>
        <p:spPr>
          <a:xfrm>
            <a:off x="298940" y="2600282"/>
            <a:ext cx="208877" cy="208944"/>
          </a:xfrm>
          <a:custGeom>
            <a:avLst/>
            <a:gdLst/>
            <a:ahLst/>
            <a:cxnLst/>
            <a:rect l="l" t="t" r="r" b="b"/>
            <a:pathLst>
              <a:path w="2058" h="2058" extrusionOk="0">
                <a:moveTo>
                  <a:pt x="1242" y="118"/>
                </a:moveTo>
                <a:cubicBezTo>
                  <a:pt x="1744" y="236"/>
                  <a:pt x="2057" y="739"/>
                  <a:pt x="1939" y="1242"/>
                </a:cubicBezTo>
                <a:cubicBezTo>
                  <a:pt x="1821" y="1746"/>
                  <a:pt x="1319" y="2058"/>
                  <a:pt x="815" y="1940"/>
                </a:cubicBezTo>
                <a:cubicBezTo>
                  <a:pt x="312" y="1822"/>
                  <a:pt x="0" y="1319"/>
                  <a:pt x="117" y="816"/>
                </a:cubicBezTo>
                <a:cubicBezTo>
                  <a:pt x="235" y="312"/>
                  <a:pt x="739" y="1"/>
                  <a:pt x="1242" y="118"/>
                </a:cubicBez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grpSp>
        <p:nvGrpSpPr>
          <p:cNvPr id="325" name="Google Shape;325;p39"/>
          <p:cNvGrpSpPr/>
          <p:nvPr/>
        </p:nvGrpSpPr>
        <p:grpSpPr>
          <a:xfrm>
            <a:off x="8719814" y="775486"/>
            <a:ext cx="315323" cy="376981"/>
            <a:chOff x="8719814" y="775486"/>
            <a:chExt cx="315323" cy="376981"/>
          </a:xfrm>
        </p:grpSpPr>
        <p:sp>
          <p:nvSpPr>
            <p:cNvPr id="326" name="Google Shape;326;p39"/>
            <p:cNvSpPr/>
            <p:nvPr/>
          </p:nvSpPr>
          <p:spPr>
            <a:xfrm>
              <a:off x="8719814" y="775486"/>
              <a:ext cx="132487" cy="376981"/>
            </a:xfrm>
            <a:custGeom>
              <a:avLst/>
              <a:gdLst/>
              <a:ahLst/>
              <a:cxnLst/>
              <a:rect l="l" t="t" r="r" b="b"/>
              <a:pathLst>
                <a:path w="3597" h="10235" extrusionOk="0">
                  <a:moveTo>
                    <a:pt x="1" y="0"/>
                  </a:moveTo>
                  <a:lnTo>
                    <a:pt x="3596" y="3305"/>
                  </a:lnTo>
                  <a:lnTo>
                    <a:pt x="538" y="10235"/>
                  </a:ln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27" name="Google Shape;327;p39"/>
            <p:cNvSpPr/>
            <p:nvPr/>
          </p:nvSpPr>
          <p:spPr>
            <a:xfrm>
              <a:off x="8739593" y="897177"/>
              <a:ext cx="295544" cy="255286"/>
            </a:xfrm>
            <a:custGeom>
              <a:avLst/>
              <a:gdLst/>
              <a:ahLst/>
              <a:cxnLst/>
              <a:rect l="l" t="t" r="r" b="b"/>
              <a:pathLst>
                <a:path w="8024" h="6931" extrusionOk="0">
                  <a:moveTo>
                    <a:pt x="1" y="6931"/>
                  </a:moveTo>
                  <a:lnTo>
                    <a:pt x="3059" y="1"/>
                  </a:lnTo>
                  <a:lnTo>
                    <a:pt x="8024" y="484"/>
                  </a:lnTo>
                  <a:close/>
                </a:path>
              </a:pathLst>
            </a:custGeom>
            <a:gradFill>
              <a:gsLst>
                <a:gs pos="0">
                  <a:schemeClr val="accent5"/>
                </a:gs>
                <a:gs pos="100000">
                  <a:schemeClr val="accent4"/>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28" name="Google Shape;328;p39"/>
            <p:cNvSpPr/>
            <p:nvPr/>
          </p:nvSpPr>
          <p:spPr>
            <a:xfrm>
              <a:off x="8719814" y="775486"/>
              <a:ext cx="315323" cy="139558"/>
            </a:xfrm>
            <a:custGeom>
              <a:avLst/>
              <a:gdLst/>
              <a:ahLst/>
              <a:cxnLst/>
              <a:rect l="l" t="t" r="r" b="b"/>
              <a:pathLst>
                <a:path w="8561" h="3789" extrusionOk="0">
                  <a:moveTo>
                    <a:pt x="8561" y="3788"/>
                  </a:moveTo>
                  <a:lnTo>
                    <a:pt x="3596" y="3305"/>
                  </a:lnTo>
                  <a:lnTo>
                    <a:pt x="1" y="0"/>
                  </a:lnTo>
                  <a:lnTo>
                    <a:pt x="4888" y="305"/>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grpSp>
      <p:sp>
        <p:nvSpPr>
          <p:cNvPr id="329" name="Google Shape;329;p39"/>
          <p:cNvSpPr/>
          <p:nvPr/>
        </p:nvSpPr>
        <p:spPr>
          <a:xfrm>
            <a:off x="8604787" y="3352696"/>
            <a:ext cx="221829" cy="240887"/>
          </a:xfrm>
          <a:custGeom>
            <a:avLst/>
            <a:gdLst/>
            <a:ahLst/>
            <a:cxnLst/>
            <a:rect l="l" t="t" r="r" b="b"/>
            <a:pathLst>
              <a:path w="5820" h="6320" extrusionOk="0">
                <a:moveTo>
                  <a:pt x="0" y="5570"/>
                </a:moveTo>
                <a:lnTo>
                  <a:pt x="4982" y="0"/>
                </a:lnTo>
                <a:lnTo>
                  <a:pt x="5820" y="749"/>
                </a:lnTo>
                <a:lnTo>
                  <a:pt x="838" y="6319"/>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30" name="Google Shape;330;p39"/>
          <p:cNvSpPr/>
          <p:nvPr/>
        </p:nvSpPr>
        <p:spPr>
          <a:xfrm>
            <a:off x="8657309" y="3399691"/>
            <a:ext cx="221867" cy="240887"/>
          </a:xfrm>
          <a:custGeom>
            <a:avLst/>
            <a:gdLst/>
            <a:ahLst/>
            <a:cxnLst/>
            <a:rect l="l" t="t" r="r" b="b"/>
            <a:pathLst>
              <a:path w="5821" h="6320" extrusionOk="0">
                <a:moveTo>
                  <a:pt x="1" y="5571"/>
                </a:moveTo>
                <a:lnTo>
                  <a:pt x="4984" y="1"/>
                </a:lnTo>
                <a:lnTo>
                  <a:pt x="5820" y="750"/>
                </a:lnTo>
                <a:lnTo>
                  <a:pt x="838" y="6320"/>
                </a:lnTo>
                <a:close/>
              </a:path>
            </a:pathLst>
          </a:custGeom>
          <a:gradFill>
            <a:gsLst>
              <a:gs pos="0">
                <a:schemeClr val="accent5"/>
              </a:gs>
              <a:gs pos="100000">
                <a:schemeClr val="accent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sp>
        <p:nvSpPr>
          <p:cNvPr id="331" name="Google Shape;331;p39"/>
          <p:cNvSpPr/>
          <p:nvPr/>
        </p:nvSpPr>
        <p:spPr>
          <a:xfrm>
            <a:off x="199284" y="2250253"/>
            <a:ext cx="208877" cy="208877"/>
          </a:xfrm>
          <a:custGeom>
            <a:avLst/>
            <a:gdLst/>
            <a:ahLst/>
            <a:cxnLst/>
            <a:rect l="l" t="t" r="r" b="b"/>
            <a:pathLst>
              <a:path w="5671" h="5671" extrusionOk="0">
                <a:moveTo>
                  <a:pt x="2836" y="0"/>
                </a:moveTo>
                <a:cubicBezTo>
                  <a:pt x="1270" y="0"/>
                  <a:pt x="1" y="1269"/>
                  <a:pt x="1" y="2835"/>
                </a:cubicBezTo>
                <a:cubicBezTo>
                  <a:pt x="1" y="4401"/>
                  <a:pt x="1270" y="5670"/>
                  <a:pt x="2836" y="5670"/>
                </a:cubicBezTo>
                <a:cubicBezTo>
                  <a:pt x="4402" y="5670"/>
                  <a:pt x="5671" y="4401"/>
                  <a:pt x="5671" y="2835"/>
                </a:cubicBezTo>
                <a:cubicBezTo>
                  <a:pt x="5671" y="1269"/>
                  <a:pt x="4402" y="0"/>
                  <a:pt x="2836" y="0"/>
                </a:cubicBezTo>
                <a:close/>
                <a:moveTo>
                  <a:pt x="2836" y="3409"/>
                </a:moveTo>
                <a:cubicBezTo>
                  <a:pt x="2603" y="3409"/>
                  <a:pt x="2395" y="3269"/>
                  <a:pt x="2306" y="3055"/>
                </a:cubicBezTo>
                <a:cubicBezTo>
                  <a:pt x="2217" y="2841"/>
                  <a:pt x="2266" y="2595"/>
                  <a:pt x="2431" y="2430"/>
                </a:cubicBezTo>
                <a:cubicBezTo>
                  <a:pt x="2594" y="2267"/>
                  <a:pt x="2840" y="2217"/>
                  <a:pt x="3055" y="2306"/>
                </a:cubicBezTo>
                <a:cubicBezTo>
                  <a:pt x="3269" y="2395"/>
                  <a:pt x="3409" y="2604"/>
                  <a:pt x="3409" y="2835"/>
                </a:cubicBezTo>
                <a:cubicBezTo>
                  <a:pt x="3409" y="3152"/>
                  <a:pt x="3152" y="3408"/>
                  <a:pt x="2836" y="3408"/>
                </a:cubicBezTo>
                <a:close/>
              </a:path>
            </a:pathLst>
          </a:custGeom>
          <a:gradFill>
            <a:gsLst>
              <a:gs pos="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2060"/>
              </a:solidFill>
            </a:endParaRPr>
          </a:p>
        </p:txBody>
      </p:sp>
      <p:pic>
        <p:nvPicPr>
          <p:cNvPr id="8" name="Picture 7">
            <a:extLst>
              <a:ext uri="{FF2B5EF4-FFF2-40B4-BE49-F238E27FC236}">
                <a16:creationId xmlns:a16="http://schemas.microsoft.com/office/drawing/2014/main" id="{6F882954-E964-41C5-9AD3-981E29E82087}"/>
              </a:ext>
            </a:extLst>
          </p:cNvPr>
          <p:cNvPicPr>
            <a:picLocks noChangeAspect="1"/>
          </p:cNvPicPr>
          <p:nvPr/>
        </p:nvPicPr>
        <p:blipFill>
          <a:blip r:embed="rId3"/>
          <a:srcRect/>
          <a:stretch/>
        </p:blipFill>
        <p:spPr>
          <a:xfrm>
            <a:off x="3525401" y="222183"/>
            <a:ext cx="1744864" cy="1605274"/>
          </a:xfrm>
          <a:prstGeom prst="rect">
            <a:avLst/>
          </a:prstGeom>
        </p:spPr>
      </p:pic>
      <p:sp>
        <p:nvSpPr>
          <p:cNvPr id="48" name="TextBox 47">
            <a:extLst>
              <a:ext uri="{FF2B5EF4-FFF2-40B4-BE49-F238E27FC236}">
                <a16:creationId xmlns:a16="http://schemas.microsoft.com/office/drawing/2014/main" id="{6ACBF511-7617-4368-9B17-B7F21DD1039B}"/>
              </a:ext>
            </a:extLst>
          </p:cNvPr>
          <p:cNvSpPr txBox="1"/>
          <p:nvPr/>
        </p:nvSpPr>
        <p:spPr>
          <a:xfrm>
            <a:off x="564250" y="1862782"/>
            <a:ext cx="7302122" cy="40011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dirty="0">
                <a:ln>
                  <a:noFill/>
                </a:ln>
                <a:solidFill>
                  <a:srgbClr val="002060"/>
                </a:solidFill>
                <a:effectLst/>
                <a:uLnTx/>
                <a:uFillTx/>
                <a:latin typeface="Days One" panose="020B0604020202020204" charset="0"/>
                <a:cs typeface="Days One" panose="020B0604020202020204" charset="0"/>
                <a:sym typeface="Arial"/>
              </a:rPr>
              <a:t>   </a:t>
            </a:r>
            <a:endParaRPr lang="en-US" sz="1800" dirty="0">
              <a:solidFill>
                <a:srgbClr val="002060"/>
              </a:solidFill>
              <a:latin typeface="Days One" panose="020B0604020202020204" charset="0"/>
              <a:cs typeface="Days One" panose="020B0604020202020204" charset="0"/>
            </a:endParaRPr>
          </a:p>
        </p:txBody>
      </p:sp>
      <p:sp>
        <p:nvSpPr>
          <p:cNvPr id="4" name="TextBox 3">
            <a:extLst>
              <a:ext uri="{FF2B5EF4-FFF2-40B4-BE49-F238E27FC236}">
                <a16:creationId xmlns:a16="http://schemas.microsoft.com/office/drawing/2014/main" id="{3B73BC43-83C1-EB0F-AE25-EDA252A376C4}"/>
              </a:ext>
            </a:extLst>
          </p:cNvPr>
          <p:cNvSpPr txBox="1"/>
          <p:nvPr/>
        </p:nvSpPr>
        <p:spPr>
          <a:xfrm>
            <a:off x="1925566" y="2009052"/>
            <a:ext cx="4944534" cy="1569660"/>
          </a:xfrm>
          <a:prstGeom prst="rect">
            <a:avLst/>
          </a:prstGeom>
          <a:noFill/>
        </p:spPr>
        <p:txBody>
          <a:bodyPr wrap="square" rtlCol="0">
            <a:spAutoFit/>
          </a:bodyPr>
          <a:lstStyle/>
          <a:p>
            <a:pPr algn="ctr"/>
            <a:r>
              <a:rPr lang="en-US" sz="1600" b="1" dirty="0">
                <a:latin typeface="Cambria" panose="02040503050406030204" pitchFamily="18" charset="0"/>
                <a:ea typeface="Cambria" panose="02040503050406030204" pitchFamily="18" charset="0"/>
              </a:rPr>
              <a:t>Presenting by:</a:t>
            </a:r>
          </a:p>
          <a:p>
            <a:pPr algn="ctr"/>
            <a:endParaRPr lang="en-US" sz="1600" b="1" dirty="0">
              <a:latin typeface="Cambria" panose="02040503050406030204" pitchFamily="18" charset="0"/>
              <a:ea typeface="Cambria" panose="02040503050406030204" pitchFamily="18" charset="0"/>
            </a:endParaRPr>
          </a:p>
          <a:p>
            <a:pPr algn="ctr"/>
            <a:r>
              <a:rPr lang="en-US" sz="1600" b="1" dirty="0">
                <a:latin typeface="Cambria" panose="02040503050406030204" pitchFamily="18" charset="0"/>
                <a:ea typeface="Cambria" panose="02040503050406030204" pitchFamily="18" charset="0"/>
              </a:rPr>
              <a:t>Ankon </a:t>
            </a:r>
            <a:r>
              <a:rPr lang="en-US" sz="1600" b="1" dirty="0" err="1">
                <a:latin typeface="Cambria" panose="02040503050406030204" pitchFamily="18" charset="0"/>
                <a:ea typeface="Cambria" panose="02040503050406030204" pitchFamily="18" charset="0"/>
              </a:rPr>
              <a:t>Karmokar</a:t>
            </a:r>
            <a:endParaRPr lang="en-US" sz="1600" b="1" dirty="0">
              <a:latin typeface="Cambria" panose="02040503050406030204" pitchFamily="18" charset="0"/>
              <a:ea typeface="Cambria" panose="02040503050406030204" pitchFamily="18" charset="0"/>
            </a:endParaRPr>
          </a:p>
          <a:p>
            <a:pPr algn="ctr"/>
            <a:r>
              <a:rPr lang="en-US" sz="1600" b="1" dirty="0">
                <a:latin typeface="Cambria" panose="02040503050406030204" pitchFamily="18" charset="0"/>
                <a:ea typeface="Cambria" panose="02040503050406030204" pitchFamily="18" charset="0"/>
              </a:rPr>
              <a:t>ID: B190305039</a:t>
            </a:r>
          </a:p>
          <a:p>
            <a:pPr algn="ctr"/>
            <a:r>
              <a:rPr lang="en-US" sz="1600" b="1" dirty="0">
                <a:latin typeface="Cambria" panose="02040503050406030204" pitchFamily="18" charset="0"/>
                <a:ea typeface="Cambria" panose="02040503050406030204" pitchFamily="18" charset="0"/>
              </a:rPr>
              <a:t>Department of Computer Science &amp; Engineering</a:t>
            </a:r>
          </a:p>
          <a:p>
            <a:pPr algn="ctr"/>
            <a:r>
              <a:rPr lang="en-US" sz="1600" b="1" dirty="0">
                <a:latin typeface="Cambria" panose="02040503050406030204" pitchFamily="18" charset="0"/>
                <a:ea typeface="Cambria" panose="02040503050406030204" pitchFamily="18" charset="0"/>
              </a:rPr>
              <a:t>Jagannath University</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1000"/>
                                  </p:stCondLst>
                                  <p:childTnLst>
                                    <p:set>
                                      <p:cBhvr>
                                        <p:cTn id="11" dur="1" fill="hold">
                                          <p:stCondLst>
                                            <p:cond delay="0"/>
                                          </p:stCondLst>
                                        </p:cTn>
                                        <p:tgtEl>
                                          <p:spTgt spid="48">
                                            <p:txEl>
                                              <p:pRg st="0" end="0"/>
                                            </p:txEl>
                                          </p:spTgt>
                                        </p:tgtEl>
                                        <p:attrNameLst>
                                          <p:attrName>style.visibility</p:attrName>
                                        </p:attrNameLst>
                                      </p:cBhvr>
                                      <p:to>
                                        <p:strVal val="visible"/>
                                      </p:to>
                                    </p:set>
                                    <p:animEffect transition="in" filter="fade">
                                      <p:cBhvr>
                                        <p:cTn id="12" dur="1000"/>
                                        <p:tgtEl>
                                          <p:spTgt spid="48">
                                            <p:txEl>
                                              <p:pRg st="0" end="0"/>
                                            </p:txEl>
                                          </p:spTgt>
                                        </p:tgtEl>
                                      </p:cBhvr>
                                    </p:animEffect>
                                    <p:anim calcmode="lin" valueType="num">
                                      <p:cBhvr>
                                        <p:cTn id="13" dur="1000" fill="hold"/>
                                        <p:tgtEl>
                                          <p:spTgt spid="48">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48">
                                            <p:txEl>
                                              <p:pRg st="0" end="0"/>
                                            </p:txEl>
                                          </p:spTgt>
                                        </p:tgtEl>
                                        <p:attrNameLst>
                                          <p:attrName>ppt_y</p:attrName>
                                        </p:attrNameLst>
                                      </p:cBhvr>
                                      <p:tavLst>
                                        <p:tav tm="0">
                                          <p:val>
                                            <p:strVal val="#ppt_y+.1"/>
                                          </p:val>
                                        </p:tav>
                                        <p:tav tm="100000">
                                          <p:val>
                                            <p:strVal val="#ppt_y"/>
                                          </p:val>
                                        </p:tav>
                                      </p:tavLst>
                                    </p:anim>
                                  </p:childTnLst>
                                </p:cTn>
                              </p:par>
                              <p:par>
                                <p:cTn id="15" presetID="26" presetClass="entr" presetSubtype="0" fill="hold" nodeType="withEffect">
                                  <p:stCondLst>
                                    <p:cond delay="2000"/>
                                  </p:stCondLst>
                                  <p:childTnLst>
                                    <p:set>
                                      <p:cBhvr>
                                        <p:cTn id="16" dur="1" fill="hold">
                                          <p:stCondLst>
                                            <p:cond delay="0"/>
                                          </p:stCondLst>
                                        </p:cTn>
                                        <p:tgtEl>
                                          <p:spTgt spid="310"/>
                                        </p:tgtEl>
                                        <p:attrNameLst>
                                          <p:attrName>style.visibility</p:attrName>
                                        </p:attrNameLst>
                                      </p:cBhvr>
                                      <p:to>
                                        <p:strVal val="visible"/>
                                      </p:to>
                                    </p:set>
                                    <p:animEffect transition="in" filter="wipe(down)">
                                      <p:cBhvr>
                                        <p:cTn id="17" dur="580">
                                          <p:stCondLst>
                                            <p:cond delay="0"/>
                                          </p:stCondLst>
                                        </p:cTn>
                                        <p:tgtEl>
                                          <p:spTgt spid="310"/>
                                        </p:tgtEl>
                                      </p:cBhvr>
                                    </p:animEffect>
                                    <p:anim calcmode="lin" valueType="num">
                                      <p:cBhvr>
                                        <p:cTn id="18" dur="1822" tmFilter="0,0; 0.14,0.36; 0.43,0.73; 0.71,0.91; 1.0,1.0">
                                          <p:stCondLst>
                                            <p:cond delay="0"/>
                                          </p:stCondLst>
                                        </p:cTn>
                                        <p:tgtEl>
                                          <p:spTgt spid="310"/>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310"/>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310"/>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310"/>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310"/>
                                        </p:tgtEl>
                                        <p:attrNameLst>
                                          <p:attrName>ppt_y</p:attrName>
                                        </p:attrNameLst>
                                      </p:cBhvr>
                                      <p:tavLst>
                                        <p:tav tm="0" fmla="#ppt_y-sin(pi*$)/81">
                                          <p:val>
                                            <p:fltVal val="0"/>
                                          </p:val>
                                        </p:tav>
                                        <p:tav tm="100000">
                                          <p:val>
                                            <p:fltVal val="1"/>
                                          </p:val>
                                        </p:tav>
                                      </p:tavLst>
                                    </p:anim>
                                    <p:animScale>
                                      <p:cBhvr>
                                        <p:cTn id="23" dur="26">
                                          <p:stCondLst>
                                            <p:cond delay="650"/>
                                          </p:stCondLst>
                                        </p:cTn>
                                        <p:tgtEl>
                                          <p:spTgt spid="310"/>
                                        </p:tgtEl>
                                      </p:cBhvr>
                                      <p:to x="100000" y="60000"/>
                                    </p:animScale>
                                    <p:animScale>
                                      <p:cBhvr>
                                        <p:cTn id="24" dur="166" decel="50000">
                                          <p:stCondLst>
                                            <p:cond delay="676"/>
                                          </p:stCondLst>
                                        </p:cTn>
                                        <p:tgtEl>
                                          <p:spTgt spid="310"/>
                                        </p:tgtEl>
                                      </p:cBhvr>
                                      <p:to x="100000" y="100000"/>
                                    </p:animScale>
                                    <p:animScale>
                                      <p:cBhvr>
                                        <p:cTn id="25" dur="26">
                                          <p:stCondLst>
                                            <p:cond delay="1312"/>
                                          </p:stCondLst>
                                        </p:cTn>
                                        <p:tgtEl>
                                          <p:spTgt spid="310"/>
                                        </p:tgtEl>
                                      </p:cBhvr>
                                      <p:to x="100000" y="80000"/>
                                    </p:animScale>
                                    <p:animScale>
                                      <p:cBhvr>
                                        <p:cTn id="26" dur="166" decel="50000">
                                          <p:stCondLst>
                                            <p:cond delay="1338"/>
                                          </p:stCondLst>
                                        </p:cTn>
                                        <p:tgtEl>
                                          <p:spTgt spid="310"/>
                                        </p:tgtEl>
                                      </p:cBhvr>
                                      <p:to x="100000" y="100000"/>
                                    </p:animScale>
                                    <p:animScale>
                                      <p:cBhvr>
                                        <p:cTn id="27" dur="26">
                                          <p:stCondLst>
                                            <p:cond delay="1642"/>
                                          </p:stCondLst>
                                        </p:cTn>
                                        <p:tgtEl>
                                          <p:spTgt spid="310"/>
                                        </p:tgtEl>
                                      </p:cBhvr>
                                      <p:to x="100000" y="90000"/>
                                    </p:animScale>
                                    <p:animScale>
                                      <p:cBhvr>
                                        <p:cTn id="28" dur="166" decel="50000">
                                          <p:stCondLst>
                                            <p:cond delay="1668"/>
                                          </p:stCondLst>
                                        </p:cTn>
                                        <p:tgtEl>
                                          <p:spTgt spid="310"/>
                                        </p:tgtEl>
                                      </p:cBhvr>
                                      <p:to x="100000" y="100000"/>
                                    </p:animScale>
                                    <p:animScale>
                                      <p:cBhvr>
                                        <p:cTn id="29" dur="26">
                                          <p:stCondLst>
                                            <p:cond delay="1808"/>
                                          </p:stCondLst>
                                        </p:cTn>
                                        <p:tgtEl>
                                          <p:spTgt spid="310"/>
                                        </p:tgtEl>
                                      </p:cBhvr>
                                      <p:to x="100000" y="95000"/>
                                    </p:animScale>
                                    <p:animScale>
                                      <p:cBhvr>
                                        <p:cTn id="30" dur="166" decel="50000">
                                          <p:stCondLst>
                                            <p:cond delay="1834"/>
                                          </p:stCondLst>
                                        </p:cTn>
                                        <p:tgtEl>
                                          <p:spTgt spid="310"/>
                                        </p:tgtEl>
                                      </p:cBhvr>
                                      <p:to x="100000" y="100000"/>
                                    </p:animScale>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additive="base">
                                        <p:cTn id="35" dur="500" fill="hold"/>
                                        <p:tgtEl>
                                          <p:spTgt spid="4"/>
                                        </p:tgtEl>
                                        <p:attrNameLst>
                                          <p:attrName>ppt_x</p:attrName>
                                        </p:attrNameLst>
                                      </p:cBhvr>
                                      <p:tavLst>
                                        <p:tav tm="0">
                                          <p:val>
                                            <p:strVal val="#ppt_x"/>
                                          </p:val>
                                        </p:tav>
                                        <p:tav tm="100000">
                                          <p:val>
                                            <p:strVal val="#ppt_x"/>
                                          </p:val>
                                        </p:tav>
                                      </p:tavLst>
                                    </p:anim>
                                    <p:anim calcmode="lin" valueType="num">
                                      <p:cBhvr additive="base">
                                        <p:cTn id="3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Google Shape;172;p39">
            <a:extLst>
              <a:ext uri="{FF2B5EF4-FFF2-40B4-BE49-F238E27FC236}">
                <a16:creationId xmlns:a16="http://schemas.microsoft.com/office/drawing/2014/main" id="{B5780BB7-6AC7-B32D-78F4-9321FAD87A10}"/>
              </a:ext>
            </a:extLst>
          </p:cNvPr>
          <p:cNvCxnSpPr/>
          <p:nvPr/>
        </p:nvCxnSpPr>
        <p:spPr>
          <a:xfrm>
            <a:off x="848122" y="1747395"/>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6" name="Google Shape;173;p39">
            <a:extLst>
              <a:ext uri="{FF2B5EF4-FFF2-40B4-BE49-F238E27FC236}">
                <a16:creationId xmlns:a16="http://schemas.microsoft.com/office/drawing/2014/main" id="{B44BE11D-CC8D-3C1C-84AF-AAF18FDB29F0}"/>
              </a:ext>
            </a:extLst>
          </p:cNvPr>
          <p:cNvSpPr txBox="1"/>
          <p:nvPr/>
        </p:nvSpPr>
        <p:spPr>
          <a:xfrm>
            <a:off x="1034174" y="4221950"/>
            <a:ext cx="6820200" cy="219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lnSpc>
                <a:spcPct val="115000"/>
              </a:lnSpc>
              <a:spcBef>
                <a:spcPts val="0"/>
              </a:spcBef>
              <a:spcAft>
                <a:spcPts val="1600"/>
              </a:spcAft>
              <a:buNone/>
            </a:pPr>
            <a:endParaRPr sz="1600" dirty="0">
              <a:solidFill>
                <a:srgbClr val="002060"/>
              </a:solidFill>
              <a:latin typeface="Days One" panose="020B0604020202020204" charset="0"/>
              <a:ea typeface="Montserrat ExtraBold"/>
              <a:cs typeface="Montserrat ExtraBold"/>
              <a:sym typeface="Montserrat ExtraBold"/>
            </a:endParaRPr>
          </a:p>
        </p:txBody>
      </p:sp>
      <p:sp>
        <p:nvSpPr>
          <p:cNvPr id="19" name="Google Shape;183;p40">
            <a:extLst>
              <a:ext uri="{FF2B5EF4-FFF2-40B4-BE49-F238E27FC236}">
                <a16:creationId xmlns:a16="http://schemas.microsoft.com/office/drawing/2014/main" id="{F75ED0C4-33AB-4F4C-81EF-242B1FEAA15A}"/>
              </a:ext>
            </a:extLst>
          </p:cNvPr>
          <p:cNvSpPr txBox="1">
            <a:spLocks/>
          </p:cNvSpPr>
          <p:nvPr/>
        </p:nvSpPr>
        <p:spPr>
          <a:xfrm>
            <a:off x="1330680" y="3536716"/>
            <a:ext cx="2067000" cy="5484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endParaRPr lang="en-US" sz="1600" dirty="0">
              <a:solidFill>
                <a:srgbClr val="002060"/>
              </a:solidFill>
              <a:latin typeface="Days One" panose="020B0604020202020204" charset="0"/>
            </a:endParaRPr>
          </a:p>
        </p:txBody>
      </p:sp>
      <p:sp>
        <p:nvSpPr>
          <p:cNvPr id="2" name="TextBox 1">
            <a:extLst>
              <a:ext uri="{FF2B5EF4-FFF2-40B4-BE49-F238E27FC236}">
                <a16:creationId xmlns:a16="http://schemas.microsoft.com/office/drawing/2014/main" id="{5314E3BB-C815-7DE5-06BB-850A35C83E93}"/>
              </a:ext>
            </a:extLst>
          </p:cNvPr>
          <p:cNvSpPr txBox="1"/>
          <p:nvPr/>
        </p:nvSpPr>
        <p:spPr>
          <a:xfrm>
            <a:off x="848122" y="1202615"/>
            <a:ext cx="1962362" cy="461665"/>
          </a:xfrm>
          <a:prstGeom prst="rect">
            <a:avLst/>
          </a:prstGeom>
          <a:noFill/>
        </p:spPr>
        <p:txBody>
          <a:bodyPr wrap="square" rtlCol="0">
            <a:spAutoFit/>
          </a:bodyPr>
          <a:lstStyle/>
          <a:p>
            <a:r>
              <a:rPr lang="en-US" sz="2400" b="1" dirty="0">
                <a:solidFill>
                  <a:schemeClr val="accent1">
                    <a:lumMod val="50000"/>
                  </a:schemeClr>
                </a:solidFill>
                <a:latin typeface="Days One" panose="020B0604020202020204" charset="0"/>
              </a:rPr>
              <a:t>Outline:</a:t>
            </a:r>
          </a:p>
        </p:txBody>
      </p:sp>
      <p:sp>
        <p:nvSpPr>
          <p:cNvPr id="3" name="TextBox 2">
            <a:extLst>
              <a:ext uri="{FF2B5EF4-FFF2-40B4-BE49-F238E27FC236}">
                <a16:creationId xmlns:a16="http://schemas.microsoft.com/office/drawing/2014/main" id="{2A5C8D7F-C804-697A-B87A-36A701EA7B17}"/>
              </a:ext>
            </a:extLst>
          </p:cNvPr>
          <p:cNvSpPr txBox="1"/>
          <p:nvPr/>
        </p:nvSpPr>
        <p:spPr>
          <a:xfrm>
            <a:off x="848122" y="1779591"/>
            <a:ext cx="5749104" cy="2308324"/>
          </a:xfrm>
          <a:prstGeom prst="rect">
            <a:avLst/>
          </a:prstGeom>
          <a:noFill/>
        </p:spPr>
        <p:txBody>
          <a:bodyPr wrap="square" rtlCol="0">
            <a:spAutoFit/>
          </a:bodyPr>
          <a:lstStyle/>
          <a:p>
            <a:pPr marL="342900" indent="-342900">
              <a:buFont typeface="+mj-lt"/>
              <a:buAutoNum type="alphaLcParenR"/>
            </a:pPr>
            <a:r>
              <a:rPr lang="en-US" sz="1800" dirty="0">
                <a:solidFill>
                  <a:schemeClr val="accent1">
                    <a:lumMod val="50000"/>
                  </a:schemeClr>
                </a:solidFill>
                <a:latin typeface="Days One" panose="020B0604020202020204" charset="0"/>
              </a:rPr>
              <a:t>Introduction</a:t>
            </a:r>
          </a:p>
          <a:p>
            <a:pPr marL="342900" indent="-342900">
              <a:buFont typeface="+mj-lt"/>
              <a:buAutoNum type="alphaLcParenR"/>
            </a:pPr>
            <a:r>
              <a:rPr lang="en-US" sz="1800" dirty="0">
                <a:solidFill>
                  <a:schemeClr val="accent1">
                    <a:lumMod val="50000"/>
                  </a:schemeClr>
                </a:solidFill>
                <a:latin typeface="Days One" panose="020B0604020202020204" charset="0"/>
              </a:rPr>
              <a:t>Definition</a:t>
            </a:r>
          </a:p>
          <a:p>
            <a:pPr marL="342900" indent="-342900">
              <a:buFont typeface="+mj-lt"/>
              <a:buAutoNum type="alphaLcParenR"/>
            </a:pPr>
            <a:r>
              <a:rPr lang="en-US" sz="1800" dirty="0">
                <a:solidFill>
                  <a:schemeClr val="accent1">
                    <a:lumMod val="50000"/>
                  </a:schemeClr>
                </a:solidFill>
                <a:latin typeface="Days One" panose="020B0604020202020204" charset="0"/>
              </a:rPr>
              <a:t>Differences</a:t>
            </a:r>
          </a:p>
          <a:p>
            <a:pPr marL="342900" indent="-342900">
              <a:buFont typeface="+mj-lt"/>
              <a:buAutoNum type="alphaLcParenR"/>
            </a:pPr>
            <a:r>
              <a:rPr lang="en-US" sz="1800" dirty="0">
                <a:solidFill>
                  <a:schemeClr val="accent1">
                    <a:lumMod val="50000"/>
                  </a:schemeClr>
                </a:solidFill>
                <a:latin typeface="Days One" panose="020B0604020202020204" charset="0"/>
              </a:rPr>
              <a:t>Code</a:t>
            </a:r>
          </a:p>
          <a:p>
            <a:pPr marL="342900" indent="-342900">
              <a:buFont typeface="+mj-lt"/>
              <a:buAutoNum type="alphaLcParenR"/>
            </a:pPr>
            <a:r>
              <a:rPr lang="en-US" sz="1800" dirty="0">
                <a:solidFill>
                  <a:schemeClr val="accent1">
                    <a:lumMod val="50000"/>
                  </a:schemeClr>
                </a:solidFill>
                <a:latin typeface="Days One" panose="020B0604020202020204" charset="0"/>
              </a:rPr>
              <a:t>Tools &amp; Technologies</a:t>
            </a:r>
          </a:p>
          <a:p>
            <a:pPr marL="342900" indent="-342900">
              <a:buFont typeface="+mj-lt"/>
              <a:buAutoNum type="alphaLcParenR"/>
            </a:pPr>
            <a:r>
              <a:rPr lang="en-US" sz="1800" dirty="0">
                <a:solidFill>
                  <a:schemeClr val="accent1">
                    <a:lumMod val="50000"/>
                  </a:schemeClr>
                </a:solidFill>
                <a:latin typeface="Days One" panose="020B0604020202020204" charset="0"/>
              </a:rPr>
              <a:t>Applications</a:t>
            </a:r>
          </a:p>
          <a:p>
            <a:pPr marL="342900" indent="-342900">
              <a:buFont typeface="+mj-lt"/>
              <a:buAutoNum type="alphaLcParenR"/>
            </a:pPr>
            <a:r>
              <a:rPr lang="en-US" sz="1800" b="1" dirty="0">
                <a:solidFill>
                  <a:schemeClr val="accent1">
                    <a:lumMod val="50000"/>
                  </a:schemeClr>
                </a:solidFill>
                <a:latin typeface="Days One" panose="020B0604020202020204" charset="0"/>
              </a:rPr>
              <a:t>Benefits</a:t>
            </a:r>
            <a:endParaRPr lang="en-US" sz="1800" dirty="0">
              <a:solidFill>
                <a:schemeClr val="accent1">
                  <a:lumMod val="50000"/>
                </a:schemeClr>
              </a:solidFill>
              <a:latin typeface="Days One" panose="020B0604020202020204" charset="0"/>
            </a:endParaRPr>
          </a:p>
          <a:p>
            <a:pPr marL="342900" indent="-342900">
              <a:buFont typeface="+mj-lt"/>
              <a:buAutoNum type="alphaLcParenR"/>
            </a:pPr>
            <a:r>
              <a:rPr lang="en-US" sz="1800" dirty="0">
                <a:solidFill>
                  <a:schemeClr val="accent1">
                    <a:lumMod val="50000"/>
                  </a:schemeClr>
                </a:solidFill>
                <a:latin typeface="Days One" panose="020B0604020202020204" charset="0"/>
              </a:rPr>
              <a:t>References</a:t>
            </a:r>
          </a:p>
        </p:txBody>
      </p:sp>
    </p:spTree>
    <p:extLst>
      <p:ext uri="{BB962C8B-B14F-4D97-AF65-F5344CB8AC3E}">
        <p14:creationId xmlns:p14="http://schemas.microsoft.com/office/powerpoint/2010/main" val="2045903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fade">
                                      <p:cBhvr>
                                        <p:cTn id="25" dur="1000"/>
                                        <p:tgtEl>
                                          <p:spTgt spid="3">
                                            <p:txEl>
                                              <p:pRg st="0" end="0"/>
                                            </p:txEl>
                                          </p:spTgt>
                                        </p:tgtEl>
                                      </p:cBhvr>
                                    </p:animEffect>
                                    <p:anim calcmode="lin" valueType="num">
                                      <p:cBhvr>
                                        <p:cTn id="26"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fade">
                                      <p:cBhvr>
                                        <p:cTn id="30" dur="1000"/>
                                        <p:tgtEl>
                                          <p:spTgt spid="3">
                                            <p:txEl>
                                              <p:pRg st="1" end="1"/>
                                            </p:txEl>
                                          </p:spTgt>
                                        </p:tgtEl>
                                      </p:cBhvr>
                                    </p:animEffect>
                                    <p:anim calcmode="lin" valueType="num">
                                      <p:cBhvr>
                                        <p:cTn id="3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1" end="1"/>
                                            </p:txEl>
                                          </p:spTgt>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animEffect transition="in" filter="fade">
                                      <p:cBhvr>
                                        <p:cTn id="35" dur="1000"/>
                                        <p:tgtEl>
                                          <p:spTgt spid="3">
                                            <p:txEl>
                                              <p:pRg st="2" end="2"/>
                                            </p:txEl>
                                          </p:spTgt>
                                        </p:tgtEl>
                                      </p:cBhvr>
                                    </p:animEffect>
                                    <p:anim calcmode="lin" valueType="num">
                                      <p:cBhvr>
                                        <p:cTn id="3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2" end="2"/>
                                            </p:txEl>
                                          </p:spTgt>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3">
                                            <p:txEl>
                                              <p:pRg st="3" end="3"/>
                                            </p:txEl>
                                          </p:spTgt>
                                        </p:tgtEl>
                                        <p:attrNameLst>
                                          <p:attrName>style.visibility</p:attrName>
                                        </p:attrNameLst>
                                      </p:cBhvr>
                                      <p:to>
                                        <p:strVal val="visible"/>
                                      </p:to>
                                    </p:set>
                                    <p:animEffect transition="in" filter="fade">
                                      <p:cBhvr>
                                        <p:cTn id="40" dur="1000"/>
                                        <p:tgtEl>
                                          <p:spTgt spid="3">
                                            <p:txEl>
                                              <p:pRg st="3" end="3"/>
                                            </p:txEl>
                                          </p:spTgt>
                                        </p:tgtEl>
                                      </p:cBhvr>
                                    </p:animEffect>
                                    <p:anim calcmode="lin" valueType="num">
                                      <p:cBhvr>
                                        <p:cTn id="4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3" end="3"/>
                                            </p:txEl>
                                          </p:spTgt>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3">
                                            <p:txEl>
                                              <p:pRg st="4" end="4"/>
                                            </p:txEl>
                                          </p:spTgt>
                                        </p:tgtEl>
                                        <p:attrNameLst>
                                          <p:attrName>style.visibility</p:attrName>
                                        </p:attrNameLst>
                                      </p:cBhvr>
                                      <p:to>
                                        <p:strVal val="visible"/>
                                      </p:to>
                                    </p:set>
                                    <p:animEffect transition="in" filter="fade">
                                      <p:cBhvr>
                                        <p:cTn id="45" dur="1000"/>
                                        <p:tgtEl>
                                          <p:spTgt spid="3">
                                            <p:txEl>
                                              <p:pRg st="4" end="4"/>
                                            </p:txEl>
                                          </p:spTgt>
                                        </p:tgtEl>
                                      </p:cBhvr>
                                    </p:animEffect>
                                    <p:anim calcmode="lin" valueType="num">
                                      <p:cBhvr>
                                        <p:cTn id="4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48" presetID="42" presetClass="entr" presetSubtype="0" fill="hold" nodeType="withEffect">
                                  <p:stCondLst>
                                    <p:cond delay="0"/>
                                  </p:stCondLst>
                                  <p:childTnLst>
                                    <p:set>
                                      <p:cBhvr>
                                        <p:cTn id="49" dur="1" fill="hold">
                                          <p:stCondLst>
                                            <p:cond delay="0"/>
                                          </p:stCondLst>
                                        </p:cTn>
                                        <p:tgtEl>
                                          <p:spTgt spid="3">
                                            <p:txEl>
                                              <p:pRg st="5" end="5"/>
                                            </p:txEl>
                                          </p:spTgt>
                                        </p:tgtEl>
                                        <p:attrNameLst>
                                          <p:attrName>style.visibility</p:attrName>
                                        </p:attrNameLst>
                                      </p:cBhvr>
                                      <p:to>
                                        <p:strVal val="visible"/>
                                      </p:to>
                                    </p:set>
                                    <p:animEffect transition="in" filter="fade">
                                      <p:cBhvr>
                                        <p:cTn id="50" dur="1000"/>
                                        <p:tgtEl>
                                          <p:spTgt spid="3">
                                            <p:txEl>
                                              <p:pRg st="5" end="5"/>
                                            </p:txEl>
                                          </p:spTgt>
                                        </p:tgtEl>
                                      </p:cBhvr>
                                    </p:animEffect>
                                    <p:anim calcmode="lin" valueType="num">
                                      <p:cBhvr>
                                        <p:cTn id="5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2" dur="1000" fill="hold"/>
                                        <p:tgtEl>
                                          <p:spTgt spid="3">
                                            <p:txEl>
                                              <p:pRg st="5" end="5"/>
                                            </p:txEl>
                                          </p:spTgt>
                                        </p:tgtEl>
                                        <p:attrNameLst>
                                          <p:attrName>ppt_y</p:attrName>
                                        </p:attrNameLst>
                                      </p:cBhvr>
                                      <p:tavLst>
                                        <p:tav tm="0">
                                          <p:val>
                                            <p:strVal val="#ppt_y+.1"/>
                                          </p:val>
                                        </p:tav>
                                        <p:tav tm="100000">
                                          <p:val>
                                            <p:strVal val="#ppt_y"/>
                                          </p:val>
                                        </p:tav>
                                      </p:tavLst>
                                    </p:anim>
                                  </p:childTnLst>
                                </p:cTn>
                              </p:par>
                              <p:par>
                                <p:cTn id="53" presetID="42" presetClass="entr" presetSubtype="0" fill="hold" nodeType="withEffect">
                                  <p:stCondLst>
                                    <p:cond delay="0"/>
                                  </p:stCondLst>
                                  <p:childTnLst>
                                    <p:set>
                                      <p:cBhvr>
                                        <p:cTn id="54" dur="1" fill="hold">
                                          <p:stCondLst>
                                            <p:cond delay="0"/>
                                          </p:stCondLst>
                                        </p:cTn>
                                        <p:tgtEl>
                                          <p:spTgt spid="3">
                                            <p:txEl>
                                              <p:pRg st="6" end="6"/>
                                            </p:txEl>
                                          </p:spTgt>
                                        </p:tgtEl>
                                        <p:attrNameLst>
                                          <p:attrName>style.visibility</p:attrName>
                                        </p:attrNameLst>
                                      </p:cBhvr>
                                      <p:to>
                                        <p:strVal val="visible"/>
                                      </p:to>
                                    </p:set>
                                    <p:animEffect transition="in" filter="fade">
                                      <p:cBhvr>
                                        <p:cTn id="55" dur="1000"/>
                                        <p:tgtEl>
                                          <p:spTgt spid="3">
                                            <p:txEl>
                                              <p:pRg st="6" end="6"/>
                                            </p:txEl>
                                          </p:spTgt>
                                        </p:tgtEl>
                                      </p:cBhvr>
                                    </p:animEffect>
                                    <p:anim calcmode="lin" valueType="num">
                                      <p:cBhvr>
                                        <p:cTn id="5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6" end="6"/>
                                            </p:txEl>
                                          </p:spTgt>
                                        </p:tgtEl>
                                        <p:attrNameLst>
                                          <p:attrName>ppt_y</p:attrName>
                                        </p:attrNameLst>
                                      </p:cBhvr>
                                      <p:tavLst>
                                        <p:tav tm="0">
                                          <p:val>
                                            <p:strVal val="#ppt_y+.1"/>
                                          </p:val>
                                        </p:tav>
                                        <p:tav tm="100000">
                                          <p:val>
                                            <p:strVal val="#ppt_y"/>
                                          </p:val>
                                        </p:tav>
                                      </p:tavLst>
                                    </p:anim>
                                  </p:childTnLst>
                                </p:cTn>
                              </p:par>
                              <p:par>
                                <p:cTn id="58" presetID="42" presetClass="entr" presetSubtype="0" fill="hold" nodeType="withEffect">
                                  <p:stCondLst>
                                    <p:cond delay="0"/>
                                  </p:stCondLst>
                                  <p:childTnLst>
                                    <p:set>
                                      <p:cBhvr>
                                        <p:cTn id="59" dur="1" fill="hold">
                                          <p:stCondLst>
                                            <p:cond delay="0"/>
                                          </p:stCondLst>
                                        </p:cTn>
                                        <p:tgtEl>
                                          <p:spTgt spid="3">
                                            <p:txEl>
                                              <p:pRg st="7" end="7"/>
                                            </p:txEl>
                                          </p:spTgt>
                                        </p:tgtEl>
                                        <p:attrNameLst>
                                          <p:attrName>style.visibility</p:attrName>
                                        </p:attrNameLst>
                                      </p:cBhvr>
                                      <p:to>
                                        <p:strVal val="visible"/>
                                      </p:to>
                                    </p:set>
                                    <p:animEffect transition="in" filter="fade">
                                      <p:cBhvr>
                                        <p:cTn id="60" dur="1000"/>
                                        <p:tgtEl>
                                          <p:spTgt spid="3">
                                            <p:txEl>
                                              <p:pRg st="7" end="7"/>
                                            </p:txEl>
                                          </p:spTgt>
                                        </p:tgtEl>
                                      </p:cBhvr>
                                    </p:animEffect>
                                    <p:anim calcmode="lin" valueType="num">
                                      <p:cBhvr>
                                        <p:cTn id="61"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2"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24C522C-17F3-804D-37E4-2A68734D9F90}"/>
              </a:ext>
            </a:extLst>
          </p:cNvPr>
          <p:cNvSpPr txBox="1"/>
          <p:nvPr/>
        </p:nvSpPr>
        <p:spPr>
          <a:xfrm>
            <a:off x="388018" y="596914"/>
            <a:ext cx="8367963" cy="3830857"/>
          </a:xfrm>
          <a:prstGeom prst="rect">
            <a:avLst/>
          </a:prstGeom>
          <a:noFill/>
        </p:spPr>
        <p:txBody>
          <a:bodyPr wrap="square">
            <a:spAutoFit/>
          </a:bodyPr>
          <a:lstStyle/>
          <a:p>
            <a:pPr marL="463550" marR="0" indent="-6350">
              <a:lnSpc>
                <a:spcPct val="107000"/>
              </a:lnSpc>
              <a:spcBef>
                <a:spcPts val="0"/>
              </a:spcBef>
              <a:spcAft>
                <a:spcPts val="0"/>
              </a:spcAft>
            </a:pPr>
            <a:r>
              <a:rPr lang="en-US" sz="2400" b="1" dirty="0">
                <a:solidFill>
                  <a:srgbClr val="002060"/>
                </a:solidFill>
                <a:effectLst/>
                <a:latin typeface="Days One" panose="020B0604020202020204" charset="0"/>
                <a:ea typeface="Times New Roman" panose="02020603050405020304" pitchFamily="18" charset="0"/>
              </a:rPr>
              <a:t>Introduction:</a:t>
            </a:r>
            <a:r>
              <a:rPr lang="en-US" sz="2400" b="0" dirty="0">
                <a:solidFill>
                  <a:srgbClr val="002060"/>
                </a:solidFill>
                <a:effectLst/>
                <a:latin typeface="Days One" panose="020B0604020202020204" charset="0"/>
                <a:ea typeface="Times New Roman" panose="02020603050405020304" pitchFamily="18" charset="0"/>
              </a:rPr>
              <a:t> </a:t>
            </a:r>
            <a:endParaRPr lang="en-US" sz="2400" b="1" dirty="0">
              <a:solidFill>
                <a:srgbClr val="002060"/>
              </a:solidFill>
              <a:latin typeface="Days One" panose="020B0604020202020204" charset="0"/>
              <a:ea typeface="Times New Roman" panose="02020603050405020304" pitchFamily="18" charset="0"/>
            </a:endParaRPr>
          </a:p>
          <a:p>
            <a:pPr marL="463550" marR="0" indent="-6350">
              <a:lnSpc>
                <a:spcPct val="107000"/>
              </a:lnSpc>
              <a:spcBef>
                <a:spcPts val="0"/>
              </a:spcBef>
              <a:spcAft>
                <a:spcPts val="0"/>
              </a:spcAft>
            </a:pPr>
            <a:endParaRPr lang="en-US" sz="1800" dirty="0">
              <a:solidFill>
                <a:srgbClr val="002060"/>
              </a:solidFill>
              <a:effectLst/>
              <a:latin typeface="Days One" panose="020B0604020202020204" charset="0"/>
              <a:ea typeface="Times New Roman" panose="02020603050405020304" pitchFamily="18" charset="0"/>
            </a:endParaRPr>
          </a:p>
          <a:p>
            <a:pPr algn="l"/>
            <a:r>
              <a:rPr lang="en-US" sz="1800" b="0" i="0" u="none" strike="noStrike" dirty="0">
                <a:solidFill>
                  <a:schemeClr val="accent1">
                    <a:lumMod val="50000"/>
                  </a:schemeClr>
                </a:solidFill>
                <a:effectLst/>
                <a:latin typeface="Days One" panose="02000505000000020004" pitchFamily="2" charset="0"/>
              </a:rPr>
              <a:t>Embedded software is software that is not directly visible or invokable by a human user but is part of a system.</a:t>
            </a:r>
          </a:p>
          <a:p>
            <a:pPr algn="l"/>
            <a:endParaRPr lang="en-US" sz="1800" b="0" i="0" u="none" strike="noStrike" dirty="0">
              <a:solidFill>
                <a:schemeClr val="accent1">
                  <a:lumMod val="50000"/>
                </a:schemeClr>
              </a:solidFill>
              <a:effectLst/>
              <a:latin typeface="Days One" panose="02000505000000020004" pitchFamily="2" charset="0"/>
            </a:endParaRPr>
          </a:p>
          <a:p>
            <a:pPr algn="l"/>
            <a:r>
              <a:rPr lang="en-US" sz="1800" b="0" i="0" u="none" strike="noStrike" dirty="0">
                <a:solidFill>
                  <a:schemeClr val="accent1">
                    <a:lumMod val="50000"/>
                  </a:schemeClr>
                </a:solidFill>
                <a:effectLst/>
                <a:latin typeface="Days One" panose="02000505000000020004" pitchFamily="2" charset="0"/>
              </a:rPr>
              <a:t>For example, the software is embedded in television sets, airplanes, and videogames.</a:t>
            </a:r>
          </a:p>
          <a:p>
            <a:pPr algn="l"/>
            <a:endParaRPr lang="en-US" sz="1800" b="0" i="0" u="none" strike="noStrike" dirty="0">
              <a:solidFill>
                <a:schemeClr val="accent1">
                  <a:lumMod val="50000"/>
                </a:schemeClr>
              </a:solidFill>
              <a:effectLst/>
              <a:latin typeface="Days One" panose="02000505000000020004" pitchFamily="2" charset="0"/>
            </a:endParaRPr>
          </a:p>
          <a:p>
            <a:pPr algn="l"/>
            <a:r>
              <a:rPr lang="en-US" sz="1800" b="0" i="0" u="none" strike="noStrike" dirty="0">
                <a:solidFill>
                  <a:schemeClr val="accent1">
                    <a:lumMod val="50000"/>
                  </a:schemeClr>
                </a:solidFill>
                <a:effectLst/>
                <a:latin typeface="Days One" panose="02000505000000020004" pitchFamily="2" charset="0"/>
              </a:rPr>
              <a:t>Embedded software is used to control the functions of hardware devices.</a:t>
            </a:r>
          </a:p>
          <a:p>
            <a:pPr algn="l"/>
            <a:endParaRPr lang="en-US" sz="1800" b="0" i="0" u="none" strike="noStrike" dirty="0">
              <a:solidFill>
                <a:schemeClr val="accent1">
                  <a:lumMod val="50000"/>
                </a:schemeClr>
              </a:solidFill>
              <a:effectLst/>
              <a:latin typeface="Days One" panose="02000505000000020004" pitchFamily="2" charset="0"/>
            </a:endParaRPr>
          </a:p>
          <a:p>
            <a:pPr algn="l"/>
            <a:r>
              <a:rPr lang="en-US" sz="1800" dirty="0">
                <a:solidFill>
                  <a:srgbClr val="002060"/>
                </a:solidFill>
                <a:effectLst/>
                <a:latin typeface="Days One" panose="020B0604020202020204" charset="0"/>
                <a:ea typeface="Times New Roman" panose="02020603050405020304" pitchFamily="18" charset="0"/>
              </a:rPr>
              <a:t>Embedded software must be designed to meet real-time performance, energy, and size constraints.</a:t>
            </a:r>
          </a:p>
        </p:txBody>
      </p:sp>
    </p:spTree>
    <p:extLst>
      <p:ext uri="{BB962C8B-B14F-4D97-AF65-F5344CB8AC3E}">
        <p14:creationId xmlns:p14="http://schemas.microsoft.com/office/powerpoint/2010/main" val="448422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F2A25-95BE-B9DE-79C0-E5F72DFF28F5}"/>
              </a:ext>
            </a:extLst>
          </p:cNvPr>
          <p:cNvSpPr>
            <a:spLocks noGrp="1"/>
          </p:cNvSpPr>
          <p:nvPr>
            <p:ph type="title"/>
          </p:nvPr>
        </p:nvSpPr>
        <p:spPr>
          <a:xfrm>
            <a:off x="882561" y="594945"/>
            <a:ext cx="7704000" cy="482700"/>
          </a:xfrm>
        </p:spPr>
        <p:txBody>
          <a:bodyPr/>
          <a:lstStyle/>
          <a:p>
            <a:r>
              <a:rPr lang="en-US" sz="2400" dirty="0">
                <a:solidFill>
                  <a:schemeClr val="accent1">
                    <a:lumMod val="50000"/>
                  </a:schemeClr>
                </a:solidFill>
              </a:rPr>
              <a:t>Definition:</a:t>
            </a:r>
          </a:p>
        </p:txBody>
      </p:sp>
      <p:sp>
        <p:nvSpPr>
          <p:cNvPr id="3" name="Text Placeholder 2">
            <a:extLst>
              <a:ext uri="{FF2B5EF4-FFF2-40B4-BE49-F238E27FC236}">
                <a16:creationId xmlns:a16="http://schemas.microsoft.com/office/drawing/2014/main" id="{353E08E4-8B48-B6B9-B408-3313A39312A4}"/>
              </a:ext>
            </a:extLst>
          </p:cNvPr>
          <p:cNvSpPr>
            <a:spLocks noGrp="1"/>
          </p:cNvSpPr>
          <p:nvPr>
            <p:ph type="body" idx="1"/>
          </p:nvPr>
        </p:nvSpPr>
        <p:spPr>
          <a:xfrm>
            <a:off x="232320" y="1220208"/>
            <a:ext cx="7704000" cy="3416400"/>
          </a:xfrm>
        </p:spPr>
        <p:txBody>
          <a:bodyPr/>
          <a:lstStyle/>
          <a:p>
            <a:pPr marL="152400" indent="0">
              <a:buNone/>
            </a:pPr>
            <a:r>
              <a:rPr lang="en-US" sz="1800" dirty="0">
                <a:solidFill>
                  <a:schemeClr val="accent1">
                    <a:lumMod val="50000"/>
                  </a:schemeClr>
                </a:solidFill>
                <a:latin typeface="Days One" panose="02000505000000020004" pitchFamily="2" charset="0"/>
              </a:rPr>
              <a:t>Embedded software refers to computer programs or code that are written to control and manage embedded systems.</a:t>
            </a:r>
          </a:p>
          <a:p>
            <a:pPr marL="152400" indent="0">
              <a:buNone/>
            </a:pPr>
            <a:endParaRPr lang="en-US" sz="1800" dirty="0">
              <a:solidFill>
                <a:schemeClr val="accent1">
                  <a:lumMod val="50000"/>
                </a:schemeClr>
              </a:solidFill>
              <a:latin typeface="Days One" panose="02000505000000020004" pitchFamily="2" charset="0"/>
            </a:endParaRPr>
          </a:p>
          <a:p>
            <a:pPr marL="152400" indent="0">
              <a:buNone/>
            </a:pPr>
            <a:r>
              <a:rPr lang="en-US" sz="1800" dirty="0">
                <a:solidFill>
                  <a:schemeClr val="accent1">
                    <a:lumMod val="50000"/>
                  </a:schemeClr>
                </a:solidFill>
                <a:latin typeface="Days One" panose="02000505000000020004" pitchFamily="2" charset="0"/>
              </a:rPr>
              <a:t>An embedded system is a specialized computing device designed for a specific task or set of tasks within a larger system.</a:t>
            </a:r>
          </a:p>
          <a:p>
            <a:pPr marL="152400" indent="0">
              <a:buNone/>
            </a:pPr>
            <a:endParaRPr lang="en-US" sz="1800" dirty="0">
              <a:solidFill>
                <a:schemeClr val="accent1">
                  <a:lumMod val="50000"/>
                </a:schemeClr>
              </a:solidFill>
              <a:latin typeface="Days One" panose="02000505000000020004" pitchFamily="2" charset="0"/>
            </a:endParaRPr>
          </a:p>
          <a:p>
            <a:pPr marL="152400" indent="0">
              <a:buNone/>
            </a:pPr>
            <a:r>
              <a:rPr lang="en-US" sz="1800" dirty="0">
                <a:solidFill>
                  <a:schemeClr val="accent1">
                    <a:lumMod val="50000"/>
                  </a:schemeClr>
                </a:solidFill>
                <a:latin typeface="Days One" panose="02000505000000020004" pitchFamily="2" charset="0"/>
              </a:rPr>
              <a:t>Embedded software is an integral part of these systems and is designed to meet the specific requirements of the hardware it runs on.</a:t>
            </a:r>
          </a:p>
          <a:p>
            <a:pPr marL="152400" indent="0">
              <a:buNone/>
            </a:pPr>
            <a:endParaRPr lang="en-US" dirty="0">
              <a:latin typeface="Days One" panose="02000505000000020004" pitchFamily="2" charset="0"/>
            </a:endParaRPr>
          </a:p>
        </p:txBody>
      </p:sp>
    </p:spTree>
    <p:extLst>
      <p:ext uri="{BB962C8B-B14F-4D97-AF65-F5344CB8AC3E}">
        <p14:creationId xmlns:p14="http://schemas.microsoft.com/office/powerpoint/2010/main" val="21302771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EC44B23-9056-63C1-3446-CD5138B992F8}"/>
              </a:ext>
            </a:extLst>
          </p:cNvPr>
          <p:cNvGraphicFramePr>
            <a:graphicFrameLocks noGrp="1"/>
          </p:cNvGraphicFramePr>
          <p:nvPr>
            <p:extLst>
              <p:ext uri="{D42A27DB-BD31-4B8C-83A1-F6EECF244321}">
                <p14:modId xmlns:p14="http://schemas.microsoft.com/office/powerpoint/2010/main" val="2190911504"/>
              </p:ext>
            </p:extLst>
          </p:nvPr>
        </p:nvGraphicFramePr>
        <p:xfrm>
          <a:off x="662550" y="1219178"/>
          <a:ext cx="7818895" cy="3500034"/>
        </p:xfrm>
        <a:graphic>
          <a:graphicData uri="http://schemas.openxmlformats.org/drawingml/2006/table">
            <a:tbl>
              <a:tblPr/>
              <a:tblGrid>
                <a:gridCol w="3909992">
                  <a:extLst>
                    <a:ext uri="{9D8B030D-6E8A-4147-A177-3AD203B41FA5}">
                      <a16:colId xmlns:a16="http://schemas.microsoft.com/office/drawing/2014/main" val="2667936010"/>
                    </a:ext>
                  </a:extLst>
                </a:gridCol>
                <a:gridCol w="3908903">
                  <a:extLst>
                    <a:ext uri="{9D8B030D-6E8A-4147-A177-3AD203B41FA5}">
                      <a16:colId xmlns:a16="http://schemas.microsoft.com/office/drawing/2014/main" val="2867352732"/>
                    </a:ext>
                  </a:extLst>
                </a:gridCol>
              </a:tblGrid>
              <a:tr h="457201">
                <a:tc>
                  <a:txBody>
                    <a:bodyPr/>
                    <a:lstStyle/>
                    <a:p>
                      <a:pPr fontAlgn="b"/>
                      <a:r>
                        <a:rPr lang="en-US" sz="2100" b="0" i="0" baseline="0" dirty="0">
                          <a:solidFill>
                            <a:schemeClr val="accent1">
                              <a:lumMod val="50000"/>
                            </a:schemeClr>
                          </a:solidFill>
                          <a:effectLst/>
                          <a:latin typeface="Days One" panose="02000505000000020004" pitchFamily="2" charset="0"/>
                        </a:rPr>
                        <a:t>Embedded Software</a:t>
                      </a:r>
                    </a:p>
                  </a:txBody>
                  <a:tcPr marL="55399" marR="55399" marT="27700" marB="27700"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
                      <a:r>
                        <a:rPr lang="en-US" sz="2100" b="0" i="0" baseline="0" dirty="0">
                          <a:solidFill>
                            <a:schemeClr val="accent1">
                              <a:lumMod val="50000"/>
                            </a:schemeClr>
                          </a:solidFill>
                          <a:effectLst/>
                          <a:latin typeface="Days One" panose="02000505000000020004" pitchFamily="2" charset="0"/>
                        </a:rPr>
                        <a:t>Non-Embedded Software</a:t>
                      </a:r>
                    </a:p>
                  </a:txBody>
                  <a:tcPr marL="55399" marR="55399" marT="27700" marB="27700" anchor="b">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762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2627070193"/>
                  </a:ext>
                </a:extLst>
              </a:tr>
              <a:tr h="609599">
                <a:tc>
                  <a:txBody>
                    <a:bodyPr/>
                    <a:lstStyle/>
                    <a:p>
                      <a:pPr fontAlgn="base"/>
                      <a:r>
                        <a:rPr lang="en-US" sz="1600" b="0" i="0" baseline="0" dirty="0">
                          <a:solidFill>
                            <a:schemeClr val="accent1">
                              <a:lumMod val="50000"/>
                            </a:schemeClr>
                          </a:solidFill>
                          <a:effectLst/>
                          <a:latin typeface="Days One" panose="02000505000000020004" pitchFamily="2" charset="0"/>
                        </a:rPr>
                        <a:t>Runs on embedded systems</a:t>
                      </a:r>
                    </a:p>
                  </a:txBody>
                  <a:tcPr marL="55399" marR="55399" marT="27700" marB="27700"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r>
                        <a:rPr lang="en-US" sz="1600" b="0" i="0" baseline="0" dirty="0">
                          <a:solidFill>
                            <a:schemeClr val="accent1">
                              <a:lumMod val="50000"/>
                            </a:schemeClr>
                          </a:solidFill>
                          <a:effectLst/>
                          <a:latin typeface="Days One" panose="02000505000000020004" pitchFamily="2" charset="0"/>
                        </a:rPr>
                        <a:t>Runs on general-purpose computers</a:t>
                      </a:r>
                    </a:p>
                  </a:txBody>
                  <a:tcPr marL="55399" marR="55399" marT="27700" marB="27700"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3915439789"/>
                  </a:ext>
                </a:extLst>
              </a:tr>
              <a:tr h="557842">
                <a:tc>
                  <a:txBody>
                    <a:bodyPr/>
                    <a:lstStyle/>
                    <a:p>
                      <a:pPr fontAlgn="base"/>
                      <a:r>
                        <a:rPr lang="en-US" sz="1600" b="0" i="0" baseline="0" dirty="0">
                          <a:solidFill>
                            <a:schemeClr val="accent1">
                              <a:lumMod val="50000"/>
                            </a:schemeClr>
                          </a:solidFill>
                          <a:effectLst/>
                          <a:latin typeface="Days One" panose="02000505000000020004" pitchFamily="2" charset="0"/>
                        </a:rPr>
                        <a:t>Integrated into the hardware</a:t>
                      </a:r>
                    </a:p>
                  </a:txBody>
                  <a:tcPr marL="55399" marR="55399" marT="27700" marB="27700"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r>
                        <a:rPr lang="en-US" sz="1600" b="0" i="0" baseline="0" dirty="0">
                          <a:solidFill>
                            <a:schemeClr val="accent1">
                              <a:lumMod val="50000"/>
                            </a:schemeClr>
                          </a:solidFill>
                          <a:effectLst/>
                          <a:latin typeface="Days One" panose="02000505000000020004" pitchFamily="2" charset="0"/>
                        </a:rPr>
                        <a:t>Runs on standalone hardware</a:t>
                      </a:r>
                    </a:p>
                  </a:txBody>
                  <a:tcPr marL="55399" marR="55399" marT="27700" marB="27700"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3936359565"/>
                  </a:ext>
                </a:extLst>
              </a:tr>
              <a:tr h="578002">
                <a:tc>
                  <a:txBody>
                    <a:bodyPr/>
                    <a:lstStyle/>
                    <a:p>
                      <a:pPr fontAlgn="base"/>
                      <a:r>
                        <a:rPr lang="en-US" sz="1600" b="0" i="0" baseline="0" dirty="0">
                          <a:solidFill>
                            <a:schemeClr val="accent1">
                              <a:lumMod val="50000"/>
                            </a:schemeClr>
                          </a:solidFill>
                          <a:effectLst/>
                          <a:latin typeface="Days One" panose="02000505000000020004" pitchFamily="2" charset="0"/>
                        </a:rPr>
                        <a:t>Often operates in real-time</a:t>
                      </a:r>
                    </a:p>
                  </a:txBody>
                  <a:tcPr marL="55399" marR="55399" marT="27700" marB="27700"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r>
                        <a:rPr lang="en-US" sz="1600" b="0" i="0" baseline="0" dirty="0">
                          <a:solidFill>
                            <a:schemeClr val="accent1">
                              <a:lumMod val="50000"/>
                            </a:schemeClr>
                          </a:solidFill>
                          <a:effectLst/>
                          <a:latin typeface="Days One" panose="02000505000000020004" pitchFamily="2" charset="0"/>
                        </a:rPr>
                        <a:t>May not require real-time operation</a:t>
                      </a:r>
                    </a:p>
                  </a:txBody>
                  <a:tcPr marL="55399" marR="55399" marT="27700" marB="27700"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675516475"/>
                  </a:ext>
                </a:extLst>
              </a:tr>
              <a:tr h="543170">
                <a:tc>
                  <a:txBody>
                    <a:bodyPr/>
                    <a:lstStyle/>
                    <a:p>
                      <a:pPr fontAlgn="base"/>
                      <a:r>
                        <a:rPr lang="en-US" sz="1600" b="0" i="0" baseline="0" dirty="0">
                          <a:solidFill>
                            <a:schemeClr val="accent1">
                              <a:lumMod val="50000"/>
                            </a:schemeClr>
                          </a:solidFill>
                          <a:effectLst/>
                          <a:latin typeface="Days One" panose="02000505000000020004" pitchFamily="2" charset="0"/>
                        </a:rPr>
                        <a:t>Designed for specific tasks</a:t>
                      </a:r>
                    </a:p>
                  </a:txBody>
                  <a:tcPr marL="55399" marR="55399" marT="27700" marB="27700"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tc>
                  <a:txBody>
                    <a:bodyPr/>
                    <a:lstStyle/>
                    <a:p>
                      <a:pPr fontAlgn="base"/>
                      <a:r>
                        <a:rPr lang="en-US" sz="1600" b="0" i="0" baseline="0" dirty="0">
                          <a:solidFill>
                            <a:schemeClr val="accent1">
                              <a:lumMod val="50000"/>
                            </a:schemeClr>
                          </a:solidFill>
                          <a:effectLst/>
                          <a:latin typeface="Days One" panose="02000505000000020004" pitchFamily="2" charset="0"/>
                        </a:rPr>
                        <a:t>Versatile, handles various tasks</a:t>
                      </a:r>
                    </a:p>
                  </a:txBody>
                  <a:tcPr marL="55399" marR="55399" marT="27700" marB="27700"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4162696386"/>
                  </a:ext>
                </a:extLst>
              </a:tr>
              <a:tr h="754220">
                <a:tc>
                  <a:txBody>
                    <a:bodyPr/>
                    <a:lstStyle/>
                    <a:p>
                      <a:pPr fontAlgn="base"/>
                      <a:r>
                        <a:rPr lang="en-US" sz="1600" b="0" i="0" baseline="0" dirty="0">
                          <a:solidFill>
                            <a:schemeClr val="accent1">
                              <a:lumMod val="50000"/>
                            </a:schemeClr>
                          </a:solidFill>
                          <a:effectLst/>
                          <a:latin typeface="Days One" panose="02000505000000020004" pitchFamily="2" charset="0"/>
                        </a:rPr>
                        <a:t>Firmware in appliances, automotive control systems</a:t>
                      </a:r>
                    </a:p>
                  </a:txBody>
                  <a:tcPr marL="55399" marR="55399" marT="27700" marB="27700"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tcPr>
                </a:tc>
                <a:tc>
                  <a:txBody>
                    <a:bodyPr/>
                    <a:lstStyle/>
                    <a:p>
                      <a:pPr fontAlgn="base"/>
                      <a:r>
                        <a:rPr lang="en-US" sz="1600" b="0" i="0" baseline="0" dirty="0">
                          <a:solidFill>
                            <a:schemeClr val="accent1">
                              <a:lumMod val="50000"/>
                            </a:schemeClr>
                          </a:solidFill>
                          <a:effectLst/>
                          <a:latin typeface="Days One" panose="02000505000000020004" pitchFamily="2" charset="0"/>
                        </a:rPr>
                        <a:t>Operating systems, office software, games</a:t>
                      </a:r>
                    </a:p>
                  </a:txBody>
                  <a:tcPr marL="55399" marR="55399" marT="27700" marB="27700" anchor="ctr">
                    <a:lnL w="7620" cap="flat" cmpd="sng" algn="ctr">
                      <a:solidFill>
                        <a:srgbClr val="D9D9E3"/>
                      </a:solidFill>
                      <a:prstDash val="solid"/>
                      <a:round/>
                      <a:headEnd type="none" w="med" len="med"/>
                      <a:tailEnd type="none" w="med" len="med"/>
                    </a:lnL>
                    <a:lnR w="762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7620" cap="flat" cmpd="sng" algn="ctr">
                      <a:solidFill>
                        <a:srgbClr val="D9D9E3"/>
                      </a:solidFill>
                      <a:prstDash val="solid"/>
                      <a:round/>
                      <a:headEnd type="none" w="med" len="med"/>
                      <a:tailEnd type="none" w="med" len="med"/>
                    </a:lnB>
                  </a:tcPr>
                </a:tc>
                <a:extLst>
                  <a:ext uri="{0D108BD9-81ED-4DB2-BD59-A6C34878D82A}">
                    <a16:rowId xmlns:a16="http://schemas.microsoft.com/office/drawing/2014/main" val="1682501953"/>
                  </a:ext>
                </a:extLst>
              </a:tr>
            </a:tbl>
          </a:graphicData>
        </a:graphic>
      </p:graphicFrame>
      <p:sp>
        <p:nvSpPr>
          <p:cNvPr id="6" name="Title 5">
            <a:extLst>
              <a:ext uri="{FF2B5EF4-FFF2-40B4-BE49-F238E27FC236}">
                <a16:creationId xmlns:a16="http://schemas.microsoft.com/office/drawing/2014/main" id="{4F996474-6987-08BE-1C63-469E329C8DA0}"/>
              </a:ext>
            </a:extLst>
          </p:cNvPr>
          <p:cNvSpPr>
            <a:spLocks noGrp="1"/>
          </p:cNvSpPr>
          <p:nvPr>
            <p:ph type="title"/>
          </p:nvPr>
        </p:nvSpPr>
        <p:spPr>
          <a:xfrm>
            <a:off x="662550" y="610577"/>
            <a:ext cx="7704000" cy="482700"/>
          </a:xfrm>
        </p:spPr>
        <p:txBody>
          <a:bodyPr/>
          <a:lstStyle/>
          <a:p>
            <a:r>
              <a:rPr lang="en-US" sz="2400" dirty="0">
                <a:solidFill>
                  <a:schemeClr val="accent1">
                    <a:lumMod val="50000"/>
                  </a:schemeClr>
                </a:solidFill>
              </a:rPr>
              <a:t>Differences:</a:t>
            </a:r>
          </a:p>
        </p:txBody>
      </p:sp>
    </p:spTree>
    <p:extLst>
      <p:ext uri="{BB962C8B-B14F-4D97-AF65-F5344CB8AC3E}">
        <p14:creationId xmlns:p14="http://schemas.microsoft.com/office/powerpoint/2010/main" val="1454112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A6E938FC-88C2-4297-420F-F57B123B5639}"/>
              </a:ext>
            </a:extLst>
          </p:cNvPr>
          <p:cNvSpPr>
            <a:spLocks noGrp="1"/>
          </p:cNvSpPr>
          <p:nvPr>
            <p:ph type="title"/>
          </p:nvPr>
        </p:nvSpPr>
        <p:spPr/>
        <p:txBody>
          <a:bodyPr/>
          <a:lstStyle/>
          <a:p>
            <a:r>
              <a:rPr lang="en-US" sz="2400" dirty="0">
                <a:solidFill>
                  <a:schemeClr val="accent1">
                    <a:lumMod val="50000"/>
                  </a:schemeClr>
                </a:solidFill>
              </a:rPr>
              <a:t>Code (Blink):</a:t>
            </a:r>
          </a:p>
        </p:txBody>
      </p:sp>
      <p:sp>
        <p:nvSpPr>
          <p:cNvPr id="14" name="Text Placeholder 13">
            <a:extLst>
              <a:ext uri="{FF2B5EF4-FFF2-40B4-BE49-F238E27FC236}">
                <a16:creationId xmlns:a16="http://schemas.microsoft.com/office/drawing/2014/main" id="{3AA57C60-F41A-63A8-8705-73BB4A702F21}"/>
              </a:ext>
            </a:extLst>
          </p:cNvPr>
          <p:cNvSpPr>
            <a:spLocks noGrp="1"/>
          </p:cNvSpPr>
          <p:nvPr>
            <p:ph type="body" idx="1"/>
          </p:nvPr>
        </p:nvSpPr>
        <p:spPr/>
        <p:txBody>
          <a:bodyPr/>
          <a:lstStyle/>
          <a:p>
            <a:pPr marL="152400" indent="0">
              <a:buNone/>
            </a:pPr>
            <a:r>
              <a:rPr lang="en-US" sz="1600" dirty="0">
                <a:solidFill>
                  <a:schemeClr val="accent1">
                    <a:lumMod val="50000"/>
                  </a:schemeClr>
                </a:solidFill>
                <a:latin typeface="Days One" panose="02000505000000020004" pitchFamily="2" charset="0"/>
              </a:rPr>
              <a:t>int </a:t>
            </a:r>
            <a:r>
              <a:rPr lang="en-US" sz="1600" dirty="0" err="1">
                <a:solidFill>
                  <a:schemeClr val="accent1">
                    <a:lumMod val="50000"/>
                  </a:schemeClr>
                </a:solidFill>
                <a:latin typeface="Days One" panose="02000505000000020004" pitchFamily="2" charset="0"/>
              </a:rPr>
              <a:t>LEDpin</a:t>
            </a:r>
            <a:r>
              <a:rPr lang="en-US" sz="1600" dirty="0">
                <a:solidFill>
                  <a:schemeClr val="accent1">
                    <a:lumMod val="50000"/>
                  </a:schemeClr>
                </a:solidFill>
                <a:latin typeface="Days One" panose="02000505000000020004" pitchFamily="2" charset="0"/>
              </a:rPr>
              <a:t> = 13;</a:t>
            </a:r>
          </a:p>
          <a:p>
            <a:pPr marL="152400" indent="0">
              <a:buNone/>
            </a:pPr>
            <a:endParaRPr lang="en-US" sz="1600" dirty="0">
              <a:solidFill>
                <a:schemeClr val="accent1">
                  <a:lumMod val="50000"/>
                </a:schemeClr>
              </a:solidFill>
              <a:latin typeface="Days One" panose="02000505000000020004" pitchFamily="2" charset="0"/>
            </a:endParaRPr>
          </a:p>
          <a:p>
            <a:pPr marL="152400" indent="0">
              <a:buNone/>
            </a:pPr>
            <a:r>
              <a:rPr lang="en-US" sz="1600" dirty="0">
                <a:solidFill>
                  <a:schemeClr val="accent1">
                    <a:lumMod val="50000"/>
                  </a:schemeClr>
                </a:solidFill>
                <a:latin typeface="Days One" panose="02000505000000020004" pitchFamily="2" charset="0"/>
              </a:rPr>
              <a:t>void setup()</a:t>
            </a:r>
          </a:p>
          <a:p>
            <a:pPr marL="152400" indent="0">
              <a:buNone/>
            </a:pPr>
            <a:r>
              <a:rPr lang="en-US" sz="1600" dirty="0">
                <a:solidFill>
                  <a:schemeClr val="accent1">
                    <a:lumMod val="50000"/>
                  </a:schemeClr>
                </a:solidFill>
                <a:latin typeface="Days One" panose="02000505000000020004" pitchFamily="2" charset="0"/>
              </a:rPr>
              <a:t>{</a:t>
            </a:r>
          </a:p>
          <a:p>
            <a:pPr marL="152400" indent="0">
              <a:buNone/>
            </a:pPr>
            <a:r>
              <a:rPr lang="en-US" sz="1600" dirty="0" err="1">
                <a:solidFill>
                  <a:schemeClr val="accent1">
                    <a:lumMod val="50000"/>
                  </a:schemeClr>
                </a:solidFill>
                <a:latin typeface="Days One" panose="02000505000000020004" pitchFamily="2" charset="0"/>
              </a:rPr>
              <a:t>pinMode</a:t>
            </a:r>
            <a:r>
              <a:rPr lang="en-US" sz="1600" dirty="0">
                <a:solidFill>
                  <a:schemeClr val="accent1">
                    <a:lumMod val="50000"/>
                  </a:schemeClr>
                </a:solidFill>
                <a:latin typeface="Days One" panose="02000505000000020004" pitchFamily="2" charset="0"/>
              </a:rPr>
              <a:t>(</a:t>
            </a:r>
            <a:r>
              <a:rPr lang="en-US" sz="1600" dirty="0" err="1">
                <a:solidFill>
                  <a:schemeClr val="accent1">
                    <a:lumMod val="50000"/>
                  </a:schemeClr>
                </a:solidFill>
                <a:latin typeface="Days One" panose="02000505000000020004" pitchFamily="2" charset="0"/>
              </a:rPr>
              <a:t>LEDpin</a:t>
            </a:r>
            <a:r>
              <a:rPr lang="en-US" sz="1600" dirty="0">
                <a:solidFill>
                  <a:schemeClr val="accent1">
                    <a:lumMod val="50000"/>
                  </a:schemeClr>
                </a:solidFill>
                <a:latin typeface="Days One" panose="02000505000000020004" pitchFamily="2" charset="0"/>
              </a:rPr>
              <a:t>, OUTPUT);</a:t>
            </a:r>
          </a:p>
          <a:p>
            <a:pPr marL="152400" indent="0">
              <a:buNone/>
            </a:pPr>
            <a:r>
              <a:rPr lang="en-US" sz="1600" dirty="0">
                <a:solidFill>
                  <a:schemeClr val="accent1">
                    <a:lumMod val="50000"/>
                  </a:schemeClr>
                </a:solidFill>
                <a:latin typeface="Days One" panose="02000505000000020004" pitchFamily="2" charset="0"/>
              </a:rPr>
              <a:t>}</a:t>
            </a:r>
          </a:p>
          <a:p>
            <a:pPr marL="152400" indent="0">
              <a:buNone/>
            </a:pPr>
            <a:endParaRPr lang="en-US" sz="1600" dirty="0">
              <a:solidFill>
                <a:schemeClr val="accent1">
                  <a:lumMod val="50000"/>
                </a:schemeClr>
              </a:solidFill>
              <a:latin typeface="Days One" panose="02000505000000020004" pitchFamily="2" charset="0"/>
            </a:endParaRPr>
          </a:p>
          <a:p>
            <a:pPr marL="152400" indent="0">
              <a:buNone/>
            </a:pPr>
            <a:r>
              <a:rPr lang="en-US" sz="1600" dirty="0">
                <a:solidFill>
                  <a:schemeClr val="accent1">
                    <a:lumMod val="50000"/>
                  </a:schemeClr>
                </a:solidFill>
                <a:latin typeface="Days One" panose="02000505000000020004" pitchFamily="2" charset="0"/>
              </a:rPr>
              <a:t>void loop()</a:t>
            </a:r>
          </a:p>
          <a:p>
            <a:pPr marL="152400" indent="0">
              <a:buNone/>
            </a:pPr>
            <a:r>
              <a:rPr lang="en-US" sz="1600" dirty="0">
                <a:solidFill>
                  <a:schemeClr val="accent1">
                    <a:lumMod val="50000"/>
                  </a:schemeClr>
                </a:solidFill>
                <a:latin typeface="Days One" panose="02000505000000020004" pitchFamily="2" charset="0"/>
              </a:rPr>
              <a:t>{</a:t>
            </a:r>
          </a:p>
          <a:p>
            <a:pPr marL="152400" indent="0">
              <a:buNone/>
            </a:pPr>
            <a:r>
              <a:rPr lang="en-US" sz="1600" dirty="0" err="1">
                <a:solidFill>
                  <a:schemeClr val="accent1">
                    <a:lumMod val="50000"/>
                  </a:schemeClr>
                </a:solidFill>
                <a:latin typeface="Days One" panose="02000505000000020004" pitchFamily="2" charset="0"/>
              </a:rPr>
              <a:t>digitalWrite</a:t>
            </a:r>
            <a:r>
              <a:rPr lang="en-US" sz="1600" dirty="0">
                <a:solidFill>
                  <a:schemeClr val="accent1">
                    <a:lumMod val="50000"/>
                  </a:schemeClr>
                </a:solidFill>
                <a:latin typeface="Days One" panose="02000505000000020004" pitchFamily="2" charset="0"/>
              </a:rPr>
              <a:t>(</a:t>
            </a:r>
            <a:r>
              <a:rPr lang="en-US" sz="1600" dirty="0" err="1">
                <a:solidFill>
                  <a:schemeClr val="accent1">
                    <a:lumMod val="50000"/>
                  </a:schemeClr>
                </a:solidFill>
                <a:latin typeface="Days One" panose="02000505000000020004" pitchFamily="2" charset="0"/>
              </a:rPr>
              <a:t>LEDpin</a:t>
            </a:r>
            <a:r>
              <a:rPr lang="en-US" sz="1600" dirty="0">
                <a:solidFill>
                  <a:schemeClr val="accent1">
                    <a:lumMod val="50000"/>
                  </a:schemeClr>
                </a:solidFill>
                <a:latin typeface="Days One" panose="02000505000000020004" pitchFamily="2" charset="0"/>
              </a:rPr>
              <a:t>, HIGH);</a:t>
            </a:r>
          </a:p>
          <a:p>
            <a:pPr marL="152400" indent="0">
              <a:buNone/>
            </a:pPr>
            <a:r>
              <a:rPr lang="en-US" sz="1600" dirty="0">
                <a:solidFill>
                  <a:schemeClr val="accent1">
                    <a:lumMod val="50000"/>
                  </a:schemeClr>
                </a:solidFill>
                <a:latin typeface="Days One" panose="02000505000000020004" pitchFamily="2" charset="0"/>
              </a:rPr>
              <a:t>delay(1000); </a:t>
            </a:r>
          </a:p>
          <a:p>
            <a:pPr marL="152400" indent="0">
              <a:buNone/>
            </a:pPr>
            <a:r>
              <a:rPr lang="en-US" sz="1600" dirty="0" err="1">
                <a:solidFill>
                  <a:schemeClr val="accent1">
                    <a:lumMod val="50000"/>
                  </a:schemeClr>
                </a:solidFill>
                <a:latin typeface="Days One" panose="02000505000000020004" pitchFamily="2" charset="0"/>
              </a:rPr>
              <a:t>digitalWrite</a:t>
            </a:r>
            <a:r>
              <a:rPr lang="en-US" sz="1600" dirty="0">
                <a:solidFill>
                  <a:schemeClr val="accent1">
                    <a:lumMod val="50000"/>
                  </a:schemeClr>
                </a:solidFill>
                <a:latin typeface="Days One" panose="02000505000000020004" pitchFamily="2" charset="0"/>
              </a:rPr>
              <a:t>(</a:t>
            </a:r>
            <a:r>
              <a:rPr lang="en-US" sz="1600" dirty="0" err="1">
                <a:solidFill>
                  <a:schemeClr val="accent1">
                    <a:lumMod val="50000"/>
                  </a:schemeClr>
                </a:solidFill>
                <a:latin typeface="Days One" panose="02000505000000020004" pitchFamily="2" charset="0"/>
              </a:rPr>
              <a:t>LEDpin</a:t>
            </a:r>
            <a:r>
              <a:rPr lang="en-US" sz="1600" dirty="0">
                <a:solidFill>
                  <a:schemeClr val="accent1">
                    <a:lumMod val="50000"/>
                  </a:schemeClr>
                </a:solidFill>
                <a:latin typeface="Days One" panose="02000505000000020004" pitchFamily="2" charset="0"/>
              </a:rPr>
              <a:t>, LOW);</a:t>
            </a:r>
          </a:p>
          <a:p>
            <a:pPr marL="152400" indent="0">
              <a:buNone/>
            </a:pPr>
            <a:r>
              <a:rPr lang="en-US" sz="1600" dirty="0">
                <a:solidFill>
                  <a:schemeClr val="accent1">
                    <a:lumMod val="50000"/>
                  </a:schemeClr>
                </a:solidFill>
                <a:latin typeface="Days One" panose="02000505000000020004" pitchFamily="2" charset="0"/>
              </a:rPr>
              <a:t>delay(1000); </a:t>
            </a:r>
          </a:p>
          <a:p>
            <a:pPr marL="152400" indent="0">
              <a:buNone/>
            </a:pPr>
            <a:r>
              <a:rPr lang="en-US" sz="1600" dirty="0">
                <a:solidFill>
                  <a:schemeClr val="accent1">
                    <a:lumMod val="50000"/>
                  </a:schemeClr>
                </a:solidFill>
                <a:latin typeface="Days One" panose="02000505000000020004" pitchFamily="2" charset="0"/>
              </a:rPr>
              <a:t>}</a:t>
            </a:r>
          </a:p>
          <a:p>
            <a:pPr marL="152400" indent="0">
              <a:buNone/>
            </a:pPr>
            <a:endParaRPr lang="en-US" dirty="0"/>
          </a:p>
        </p:txBody>
      </p:sp>
    </p:spTree>
    <p:extLst>
      <p:ext uri="{BB962C8B-B14F-4D97-AF65-F5344CB8AC3E}">
        <p14:creationId xmlns:p14="http://schemas.microsoft.com/office/powerpoint/2010/main" val="195662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1000"/>
                                        <p:tgtEl>
                                          <p:spTgt spid="14">
                                            <p:txEl>
                                              <p:pRg st="0" end="0"/>
                                            </p:txEl>
                                          </p:spTgt>
                                        </p:tgtEl>
                                      </p:cBhvr>
                                    </p:animEffect>
                                    <p:anim calcmode="lin" valueType="num">
                                      <p:cBhvr>
                                        <p:cTn id="8" dur="1000" fill="hold"/>
                                        <p:tgtEl>
                                          <p:spTgt spid="1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4">
                                            <p:txEl>
                                              <p:pRg st="2" end="2"/>
                                            </p:txEl>
                                          </p:spTgt>
                                        </p:tgtEl>
                                        <p:attrNameLst>
                                          <p:attrName>style.visibility</p:attrName>
                                        </p:attrNameLst>
                                      </p:cBhvr>
                                      <p:to>
                                        <p:strVal val="visible"/>
                                      </p:to>
                                    </p:set>
                                    <p:animEffect transition="in" filter="fade">
                                      <p:cBhvr>
                                        <p:cTn id="14" dur="1000"/>
                                        <p:tgtEl>
                                          <p:spTgt spid="14">
                                            <p:txEl>
                                              <p:pRg st="2" end="2"/>
                                            </p:txEl>
                                          </p:spTgt>
                                        </p:tgtEl>
                                      </p:cBhvr>
                                    </p:animEffect>
                                    <p:anim calcmode="lin" valueType="num">
                                      <p:cBhvr>
                                        <p:cTn id="15" dur="1000" fill="hold"/>
                                        <p:tgtEl>
                                          <p:spTgt spid="14">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4">
                                            <p:txEl>
                                              <p:pRg st="2" end="2"/>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14">
                                            <p:txEl>
                                              <p:pRg st="3" end="3"/>
                                            </p:txEl>
                                          </p:spTgt>
                                        </p:tgtEl>
                                        <p:attrNameLst>
                                          <p:attrName>style.visibility</p:attrName>
                                        </p:attrNameLst>
                                      </p:cBhvr>
                                      <p:to>
                                        <p:strVal val="visible"/>
                                      </p:to>
                                    </p:set>
                                    <p:animEffect transition="in" filter="fade">
                                      <p:cBhvr>
                                        <p:cTn id="19" dur="1000"/>
                                        <p:tgtEl>
                                          <p:spTgt spid="14">
                                            <p:txEl>
                                              <p:pRg st="3" end="3"/>
                                            </p:txEl>
                                          </p:spTgt>
                                        </p:tgtEl>
                                      </p:cBhvr>
                                    </p:animEffect>
                                    <p:anim calcmode="lin" valueType="num">
                                      <p:cBhvr>
                                        <p:cTn id="20" dur="1000" fill="hold"/>
                                        <p:tgtEl>
                                          <p:spTgt spid="14">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14">
                                            <p:txEl>
                                              <p:pRg st="3" end="3"/>
                                            </p:txEl>
                                          </p:spTgt>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4">
                                            <p:txEl>
                                              <p:pRg st="4" end="4"/>
                                            </p:txEl>
                                          </p:spTgt>
                                        </p:tgtEl>
                                        <p:attrNameLst>
                                          <p:attrName>style.visibility</p:attrName>
                                        </p:attrNameLst>
                                      </p:cBhvr>
                                      <p:to>
                                        <p:strVal val="visible"/>
                                      </p:to>
                                    </p:set>
                                    <p:animEffect transition="in" filter="fade">
                                      <p:cBhvr>
                                        <p:cTn id="24" dur="1000"/>
                                        <p:tgtEl>
                                          <p:spTgt spid="14">
                                            <p:txEl>
                                              <p:pRg st="4" end="4"/>
                                            </p:txEl>
                                          </p:spTgt>
                                        </p:tgtEl>
                                      </p:cBhvr>
                                    </p:animEffect>
                                    <p:anim calcmode="lin" valueType="num">
                                      <p:cBhvr>
                                        <p:cTn id="25" dur="1000" fill="hold"/>
                                        <p:tgtEl>
                                          <p:spTgt spid="14">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14">
                                            <p:txEl>
                                              <p:pRg st="4" end="4"/>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4">
                                            <p:txEl>
                                              <p:pRg st="5" end="5"/>
                                            </p:txEl>
                                          </p:spTgt>
                                        </p:tgtEl>
                                        <p:attrNameLst>
                                          <p:attrName>style.visibility</p:attrName>
                                        </p:attrNameLst>
                                      </p:cBhvr>
                                      <p:to>
                                        <p:strVal val="visible"/>
                                      </p:to>
                                    </p:set>
                                    <p:animEffect transition="in" filter="fade">
                                      <p:cBhvr>
                                        <p:cTn id="29" dur="1000"/>
                                        <p:tgtEl>
                                          <p:spTgt spid="14">
                                            <p:txEl>
                                              <p:pRg st="5" end="5"/>
                                            </p:txEl>
                                          </p:spTgt>
                                        </p:tgtEl>
                                      </p:cBhvr>
                                    </p:animEffect>
                                    <p:anim calcmode="lin" valueType="num">
                                      <p:cBhvr>
                                        <p:cTn id="30" dur="1000" fill="hold"/>
                                        <p:tgtEl>
                                          <p:spTgt spid="14">
                                            <p:txEl>
                                              <p:pRg st="5" end="5"/>
                                            </p:txEl>
                                          </p:spTgt>
                                        </p:tgtEl>
                                        <p:attrNameLst>
                                          <p:attrName>ppt_x</p:attrName>
                                        </p:attrNameLst>
                                      </p:cBhvr>
                                      <p:tavLst>
                                        <p:tav tm="0">
                                          <p:val>
                                            <p:strVal val="#ppt_x"/>
                                          </p:val>
                                        </p:tav>
                                        <p:tav tm="100000">
                                          <p:val>
                                            <p:strVal val="#ppt_x"/>
                                          </p:val>
                                        </p:tav>
                                      </p:tavLst>
                                    </p:anim>
                                    <p:anim calcmode="lin" valueType="num">
                                      <p:cBhvr>
                                        <p:cTn id="31" dur="1000" fill="hold"/>
                                        <p:tgtEl>
                                          <p:spTgt spid="14">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14">
                                            <p:txEl>
                                              <p:pRg st="7" end="7"/>
                                            </p:txEl>
                                          </p:spTgt>
                                        </p:tgtEl>
                                        <p:attrNameLst>
                                          <p:attrName>style.visibility</p:attrName>
                                        </p:attrNameLst>
                                      </p:cBhvr>
                                      <p:to>
                                        <p:strVal val="visible"/>
                                      </p:to>
                                    </p:set>
                                    <p:animEffect transition="in" filter="fade">
                                      <p:cBhvr>
                                        <p:cTn id="36" dur="1000"/>
                                        <p:tgtEl>
                                          <p:spTgt spid="14">
                                            <p:txEl>
                                              <p:pRg st="7" end="7"/>
                                            </p:txEl>
                                          </p:spTgt>
                                        </p:tgtEl>
                                      </p:cBhvr>
                                    </p:animEffect>
                                    <p:anim calcmode="lin" valueType="num">
                                      <p:cBhvr>
                                        <p:cTn id="37" dur="1000" fill="hold"/>
                                        <p:tgtEl>
                                          <p:spTgt spid="14">
                                            <p:txEl>
                                              <p:pRg st="7" end="7"/>
                                            </p:txEl>
                                          </p:spTgt>
                                        </p:tgtEl>
                                        <p:attrNameLst>
                                          <p:attrName>ppt_x</p:attrName>
                                        </p:attrNameLst>
                                      </p:cBhvr>
                                      <p:tavLst>
                                        <p:tav tm="0">
                                          <p:val>
                                            <p:strVal val="#ppt_x"/>
                                          </p:val>
                                        </p:tav>
                                        <p:tav tm="100000">
                                          <p:val>
                                            <p:strVal val="#ppt_x"/>
                                          </p:val>
                                        </p:tav>
                                      </p:tavLst>
                                    </p:anim>
                                    <p:anim calcmode="lin" valueType="num">
                                      <p:cBhvr>
                                        <p:cTn id="38" dur="1000" fill="hold"/>
                                        <p:tgtEl>
                                          <p:spTgt spid="14">
                                            <p:txEl>
                                              <p:pRg st="7" end="7"/>
                                            </p:txEl>
                                          </p:spTgt>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14">
                                            <p:txEl>
                                              <p:pRg st="8" end="8"/>
                                            </p:txEl>
                                          </p:spTgt>
                                        </p:tgtEl>
                                        <p:attrNameLst>
                                          <p:attrName>style.visibility</p:attrName>
                                        </p:attrNameLst>
                                      </p:cBhvr>
                                      <p:to>
                                        <p:strVal val="visible"/>
                                      </p:to>
                                    </p:set>
                                    <p:animEffect transition="in" filter="fade">
                                      <p:cBhvr>
                                        <p:cTn id="41" dur="1000"/>
                                        <p:tgtEl>
                                          <p:spTgt spid="14">
                                            <p:txEl>
                                              <p:pRg st="8" end="8"/>
                                            </p:txEl>
                                          </p:spTgt>
                                        </p:tgtEl>
                                      </p:cBhvr>
                                    </p:animEffect>
                                    <p:anim calcmode="lin" valueType="num">
                                      <p:cBhvr>
                                        <p:cTn id="42" dur="1000" fill="hold"/>
                                        <p:tgtEl>
                                          <p:spTgt spid="14">
                                            <p:txEl>
                                              <p:pRg st="8" end="8"/>
                                            </p:txEl>
                                          </p:spTgt>
                                        </p:tgtEl>
                                        <p:attrNameLst>
                                          <p:attrName>ppt_x</p:attrName>
                                        </p:attrNameLst>
                                      </p:cBhvr>
                                      <p:tavLst>
                                        <p:tav tm="0">
                                          <p:val>
                                            <p:strVal val="#ppt_x"/>
                                          </p:val>
                                        </p:tav>
                                        <p:tav tm="100000">
                                          <p:val>
                                            <p:strVal val="#ppt_x"/>
                                          </p:val>
                                        </p:tav>
                                      </p:tavLst>
                                    </p:anim>
                                    <p:anim calcmode="lin" valueType="num">
                                      <p:cBhvr>
                                        <p:cTn id="43" dur="1000" fill="hold"/>
                                        <p:tgtEl>
                                          <p:spTgt spid="14">
                                            <p:txEl>
                                              <p:pRg st="8" end="8"/>
                                            </p:txEl>
                                          </p:spTgt>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4">
                                            <p:txEl>
                                              <p:pRg st="9" end="9"/>
                                            </p:txEl>
                                          </p:spTgt>
                                        </p:tgtEl>
                                        <p:attrNameLst>
                                          <p:attrName>style.visibility</p:attrName>
                                        </p:attrNameLst>
                                      </p:cBhvr>
                                      <p:to>
                                        <p:strVal val="visible"/>
                                      </p:to>
                                    </p:set>
                                    <p:animEffect transition="in" filter="fade">
                                      <p:cBhvr>
                                        <p:cTn id="46" dur="1000"/>
                                        <p:tgtEl>
                                          <p:spTgt spid="14">
                                            <p:txEl>
                                              <p:pRg st="9" end="9"/>
                                            </p:txEl>
                                          </p:spTgt>
                                        </p:tgtEl>
                                      </p:cBhvr>
                                    </p:animEffect>
                                    <p:anim calcmode="lin" valueType="num">
                                      <p:cBhvr>
                                        <p:cTn id="47" dur="1000" fill="hold"/>
                                        <p:tgtEl>
                                          <p:spTgt spid="14">
                                            <p:txEl>
                                              <p:pRg st="9" end="9"/>
                                            </p:txEl>
                                          </p:spTgt>
                                        </p:tgtEl>
                                        <p:attrNameLst>
                                          <p:attrName>ppt_x</p:attrName>
                                        </p:attrNameLst>
                                      </p:cBhvr>
                                      <p:tavLst>
                                        <p:tav tm="0">
                                          <p:val>
                                            <p:strVal val="#ppt_x"/>
                                          </p:val>
                                        </p:tav>
                                        <p:tav tm="100000">
                                          <p:val>
                                            <p:strVal val="#ppt_x"/>
                                          </p:val>
                                        </p:tav>
                                      </p:tavLst>
                                    </p:anim>
                                    <p:anim calcmode="lin" valueType="num">
                                      <p:cBhvr>
                                        <p:cTn id="48" dur="1000" fill="hold"/>
                                        <p:tgtEl>
                                          <p:spTgt spid="14">
                                            <p:txEl>
                                              <p:pRg st="9" end="9"/>
                                            </p:txEl>
                                          </p:spTgt>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4">
                                            <p:txEl>
                                              <p:pRg st="10" end="10"/>
                                            </p:txEl>
                                          </p:spTgt>
                                        </p:tgtEl>
                                        <p:attrNameLst>
                                          <p:attrName>style.visibility</p:attrName>
                                        </p:attrNameLst>
                                      </p:cBhvr>
                                      <p:to>
                                        <p:strVal val="visible"/>
                                      </p:to>
                                    </p:set>
                                    <p:animEffect transition="in" filter="fade">
                                      <p:cBhvr>
                                        <p:cTn id="51" dur="1000"/>
                                        <p:tgtEl>
                                          <p:spTgt spid="14">
                                            <p:txEl>
                                              <p:pRg st="10" end="10"/>
                                            </p:txEl>
                                          </p:spTgt>
                                        </p:tgtEl>
                                      </p:cBhvr>
                                    </p:animEffect>
                                    <p:anim calcmode="lin" valueType="num">
                                      <p:cBhvr>
                                        <p:cTn id="52" dur="1000" fill="hold"/>
                                        <p:tgtEl>
                                          <p:spTgt spid="14">
                                            <p:txEl>
                                              <p:pRg st="10" end="10"/>
                                            </p:txEl>
                                          </p:spTgt>
                                        </p:tgtEl>
                                        <p:attrNameLst>
                                          <p:attrName>ppt_x</p:attrName>
                                        </p:attrNameLst>
                                      </p:cBhvr>
                                      <p:tavLst>
                                        <p:tav tm="0">
                                          <p:val>
                                            <p:strVal val="#ppt_x"/>
                                          </p:val>
                                        </p:tav>
                                        <p:tav tm="100000">
                                          <p:val>
                                            <p:strVal val="#ppt_x"/>
                                          </p:val>
                                        </p:tav>
                                      </p:tavLst>
                                    </p:anim>
                                    <p:anim calcmode="lin" valueType="num">
                                      <p:cBhvr>
                                        <p:cTn id="53" dur="1000" fill="hold"/>
                                        <p:tgtEl>
                                          <p:spTgt spid="14">
                                            <p:txEl>
                                              <p:pRg st="10" end="10"/>
                                            </p:txEl>
                                          </p:spTgt>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4">
                                            <p:txEl>
                                              <p:pRg st="11" end="11"/>
                                            </p:txEl>
                                          </p:spTgt>
                                        </p:tgtEl>
                                        <p:attrNameLst>
                                          <p:attrName>style.visibility</p:attrName>
                                        </p:attrNameLst>
                                      </p:cBhvr>
                                      <p:to>
                                        <p:strVal val="visible"/>
                                      </p:to>
                                    </p:set>
                                    <p:animEffect transition="in" filter="fade">
                                      <p:cBhvr>
                                        <p:cTn id="56" dur="1000"/>
                                        <p:tgtEl>
                                          <p:spTgt spid="14">
                                            <p:txEl>
                                              <p:pRg st="11" end="11"/>
                                            </p:txEl>
                                          </p:spTgt>
                                        </p:tgtEl>
                                      </p:cBhvr>
                                    </p:animEffect>
                                    <p:anim calcmode="lin" valueType="num">
                                      <p:cBhvr>
                                        <p:cTn id="57" dur="1000" fill="hold"/>
                                        <p:tgtEl>
                                          <p:spTgt spid="14">
                                            <p:txEl>
                                              <p:pRg st="11" end="11"/>
                                            </p:txEl>
                                          </p:spTgt>
                                        </p:tgtEl>
                                        <p:attrNameLst>
                                          <p:attrName>ppt_x</p:attrName>
                                        </p:attrNameLst>
                                      </p:cBhvr>
                                      <p:tavLst>
                                        <p:tav tm="0">
                                          <p:val>
                                            <p:strVal val="#ppt_x"/>
                                          </p:val>
                                        </p:tav>
                                        <p:tav tm="100000">
                                          <p:val>
                                            <p:strVal val="#ppt_x"/>
                                          </p:val>
                                        </p:tav>
                                      </p:tavLst>
                                    </p:anim>
                                    <p:anim calcmode="lin" valueType="num">
                                      <p:cBhvr>
                                        <p:cTn id="58" dur="1000" fill="hold"/>
                                        <p:tgtEl>
                                          <p:spTgt spid="14">
                                            <p:txEl>
                                              <p:pRg st="11" end="11"/>
                                            </p:txEl>
                                          </p:spTgt>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14">
                                            <p:txEl>
                                              <p:pRg st="12" end="12"/>
                                            </p:txEl>
                                          </p:spTgt>
                                        </p:tgtEl>
                                        <p:attrNameLst>
                                          <p:attrName>style.visibility</p:attrName>
                                        </p:attrNameLst>
                                      </p:cBhvr>
                                      <p:to>
                                        <p:strVal val="visible"/>
                                      </p:to>
                                    </p:set>
                                    <p:animEffect transition="in" filter="fade">
                                      <p:cBhvr>
                                        <p:cTn id="61" dur="1000"/>
                                        <p:tgtEl>
                                          <p:spTgt spid="14">
                                            <p:txEl>
                                              <p:pRg st="12" end="12"/>
                                            </p:txEl>
                                          </p:spTgt>
                                        </p:tgtEl>
                                      </p:cBhvr>
                                    </p:animEffect>
                                    <p:anim calcmode="lin" valueType="num">
                                      <p:cBhvr>
                                        <p:cTn id="62" dur="1000" fill="hold"/>
                                        <p:tgtEl>
                                          <p:spTgt spid="14">
                                            <p:txEl>
                                              <p:pRg st="12" end="12"/>
                                            </p:txEl>
                                          </p:spTgt>
                                        </p:tgtEl>
                                        <p:attrNameLst>
                                          <p:attrName>ppt_x</p:attrName>
                                        </p:attrNameLst>
                                      </p:cBhvr>
                                      <p:tavLst>
                                        <p:tav tm="0">
                                          <p:val>
                                            <p:strVal val="#ppt_x"/>
                                          </p:val>
                                        </p:tav>
                                        <p:tav tm="100000">
                                          <p:val>
                                            <p:strVal val="#ppt_x"/>
                                          </p:val>
                                        </p:tav>
                                      </p:tavLst>
                                    </p:anim>
                                    <p:anim calcmode="lin" valueType="num">
                                      <p:cBhvr>
                                        <p:cTn id="63" dur="1000" fill="hold"/>
                                        <p:tgtEl>
                                          <p:spTgt spid="14">
                                            <p:txEl>
                                              <p:pRg st="12" end="12"/>
                                            </p:txEl>
                                          </p:spTgt>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14">
                                            <p:txEl>
                                              <p:pRg st="13" end="13"/>
                                            </p:txEl>
                                          </p:spTgt>
                                        </p:tgtEl>
                                        <p:attrNameLst>
                                          <p:attrName>style.visibility</p:attrName>
                                        </p:attrNameLst>
                                      </p:cBhvr>
                                      <p:to>
                                        <p:strVal val="visible"/>
                                      </p:to>
                                    </p:set>
                                    <p:animEffect transition="in" filter="fade">
                                      <p:cBhvr>
                                        <p:cTn id="66" dur="1000"/>
                                        <p:tgtEl>
                                          <p:spTgt spid="14">
                                            <p:txEl>
                                              <p:pRg st="13" end="13"/>
                                            </p:txEl>
                                          </p:spTgt>
                                        </p:tgtEl>
                                      </p:cBhvr>
                                    </p:animEffect>
                                    <p:anim calcmode="lin" valueType="num">
                                      <p:cBhvr>
                                        <p:cTn id="67" dur="1000" fill="hold"/>
                                        <p:tgtEl>
                                          <p:spTgt spid="14">
                                            <p:txEl>
                                              <p:pRg st="13" end="13"/>
                                            </p:txEl>
                                          </p:spTgt>
                                        </p:tgtEl>
                                        <p:attrNameLst>
                                          <p:attrName>ppt_x</p:attrName>
                                        </p:attrNameLst>
                                      </p:cBhvr>
                                      <p:tavLst>
                                        <p:tav tm="0">
                                          <p:val>
                                            <p:strVal val="#ppt_x"/>
                                          </p:val>
                                        </p:tav>
                                        <p:tav tm="100000">
                                          <p:val>
                                            <p:strVal val="#ppt_x"/>
                                          </p:val>
                                        </p:tav>
                                      </p:tavLst>
                                    </p:anim>
                                    <p:anim calcmode="lin" valueType="num">
                                      <p:cBhvr>
                                        <p:cTn id="68" dur="1000" fill="hold"/>
                                        <p:tgtEl>
                                          <p:spTgt spid="14">
                                            <p:txEl>
                                              <p:pRg st="13" end="1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4173B-672D-B50A-BF89-B47B6654A08D}"/>
              </a:ext>
            </a:extLst>
          </p:cNvPr>
          <p:cNvSpPr>
            <a:spLocks noGrp="1"/>
          </p:cNvSpPr>
          <p:nvPr>
            <p:ph type="title"/>
          </p:nvPr>
        </p:nvSpPr>
        <p:spPr>
          <a:xfrm>
            <a:off x="1749247" y="2330400"/>
            <a:ext cx="7704000" cy="482700"/>
          </a:xfrm>
        </p:spPr>
        <p:txBody>
          <a:bodyPr/>
          <a:lstStyle/>
          <a:p>
            <a:r>
              <a:rPr lang="en-US" dirty="0">
                <a:solidFill>
                  <a:schemeClr val="accent1">
                    <a:lumMod val="50000"/>
                  </a:schemeClr>
                </a:solidFill>
              </a:rPr>
              <a:t>Tools &amp; Technologies</a:t>
            </a:r>
          </a:p>
        </p:txBody>
      </p:sp>
    </p:spTree>
    <p:extLst>
      <p:ext uri="{BB962C8B-B14F-4D97-AF65-F5344CB8AC3E}">
        <p14:creationId xmlns:p14="http://schemas.microsoft.com/office/powerpoint/2010/main" val="1881320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B20B3B1-3601-295B-EFFD-CFFD261E26F8}"/>
              </a:ext>
            </a:extLst>
          </p:cNvPr>
          <p:cNvSpPr>
            <a:spLocks noGrp="1"/>
          </p:cNvSpPr>
          <p:nvPr>
            <p:ph type="body" idx="1"/>
          </p:nvPr>
        </p:nvSpPr>
        <p:spPr>
          <a:xfrm>
            <a:off x="720000" y="863550"/>
            <a:ext cx="7704000" cy="3416400"/>
          </a:xfrm>
        </p:spPr>
        <p:txBody>
          <a:bodyPr/>
          <a:lstStyle/>
          <a:p>
            <a:pPr marL="0" marR="12700" indent="0" algn="l">
              <a:lnSpc>
                <a:spcPct val="107000"/>
              </a:lnSpc>
              <a:spcBef>
                <a:spcPts val="0"/>
              </a:spcBef>
              <a:spcAft>
                <a:spcPts val="0"/>
              </a:spcAft>
              <a:buNone/>
            </a:pPr>
            <a:r>
              <a:rPr lang="en-US" sz="2200" dirty="0">
                <a:solidFill>
                  <a:srgbClr val="002060"/>
                </a:solidFill>
                <a:latin typeface="Days One" panose="020B0604020202020204" charset="0"/>
              </a:rPr>
              <a:t>Language</a:t>
            </a:r>
          </a:p>
          <a:p>
            <a:pPr marL="342900" marR="12700" indent="-342900" algn="l">
              <a:lnSpc>
                <a:spcPct val="107000"/>
              </a:lnSpc>
              <a:spcBef>
                <a:spcPts val="0"/>
              </a:spcBef>
              <a:spcAft>
                <a:spcPts val="0"/>
              </a:spcAft>
              <a:buFont typeface="Wingdings" panose="05000000000000000000" pitchFamily="2" charset="2"/>
              <a:buChar char="v"/>
            </a:pPr>
            <a:r>
              <a:rPr lang="en-US" sz="2000" dirty="0">
                <a:solidFill>
                  <a:srgbClr val="002060"/>
                </a:solidFill>
                <a:latin typeface="Days One" panose="020B0604020202020204" charset="0"/>
              </a:rPr>
              <a:t>C</a:t>
            </a:r>
          </a:p>
          <a:p>
            <a:pPr marL="342900" marR="12700" indent="-342900" algn="l">
              <a:lnSpc>
                <a:spcPct val="107000"/>
              </a:lnSpc>
              <a:spcBef>
                <a:spcPts val="0"/>
              </a:spcBef>
              <a:spcAft>
                <a:spcPts val="0"/>
              </a:spcAft>
              <a:buFont typeface="Wingdings" panose="05000000000000000000" pitchFamily="2" charset="2"/>
              <a:buChar char="v"/>
            </a:pPr>
            <a:r>
              <a:rPr lang="en-US" sz="2000" dirty="0">
                <a:solidFill>
                  <a:srgbClr val="002060"/>
                </a:solidFill>
                <a:latin typeface="Days One" panose="020B0604020202020204" charset="0"/>
              </a:rPr>
              <a:t>C++</a:t>
            </a:r>
          </a:p>
        </p:txBody>
      </p:sp>
      <p:sp>
        <p:nvSpPr>
          <p:cNvPr id="9" name="TextBox 8">
            <a:extLst>
              <a:ext uri="{FF2B5EF4-FFF2-40B4-BE49-F238E27FC236}">
                <a16:creationId xmlns:a16="http://schemas.microsoft.com/office/drawing/2014/main" id="{3FFC7D3F-3A66-5D6A-A869-40A07C2F48C7}"/>
              </a:ext>
            </a:extLst>
          </p:cNvPr>
          <p:cNvSpPr txBox="1"/>
          <p:nvPr/>
        </p:nvSpPr>
        <p:spPr>
          <a:xfrm>
            <a:off x="720000" y="2395173"/>
            <a:ext cx="5540542" cy="1715085"/>
          </a:xfrm>
          <a:prstGeom prst="rect">
            <a:avLst/>
          </a:prstGeom>
          <a:noFill/>
        </p:spPr>
        <p:txBody>
          <a:bodyPr wrap="square">
            <a:spAutoFit/>
          </a:bodyPr>
          <a:lstStyle/>
          <a:p>
            <a:pPr marL="0" marR="0" indent="0" algn="l">
              <a:lnSpc>
                <a:spcPct val="107000"/>
              </a:lnSpc>
              <a:spcBef>
                <a:spcPts val="0"/>
              </a:spcBef>
              <a:spcAft>
                <a:spcPts val="30"/>
              </a:spcAft>
              <a:buNone/>
            </a:pPr>
            <a:r>
              <a:rPr lang="en-US" sz="2000" dirty="0">
                <a:solidFill>
                  <a:srgbClr val="002060"/>
                </a:solidFill>
                <a:latin typeface="Days One" panose="020B0604020202020204" charset="0"/>
              </a:rPr>
              <a:t>Implementation Tools and Platforms </a:t>
            </a:r>
          </a:p>
          <a:p>
            <a:pPr marL="342900" marR="0" indent="-342900" algn="l">
              <a:lnSpc>
                <a:spcPct val="107000"/>
              </a:lnSpc>
              <a:spcBef>
                <a:spcPts val="0"/>
              </a:spcBef>
              <a:spcAft>
                <a:spcPts val="30"/>
              </a:spcAft>
              <a:buFont typeface="Wingdings" panose="05000000000000000000" pitchFamily="2" charset="2"/>
              <a:buChar char="ü"/>
            </a:pPr>
            <a:r>
              <a:rPr lang="en-US" sz="2000" dirty="0" err="1">
                <a:solidFill>
                  <a:srgbClr val="002060"/>
                </a:solidFill>
                <a:latin typeface="Days One" panose="020B0604020202020204" charset="0"/>
              </a:rPr>
              <a:t>WinAVR</a:t>
            </a:r>
            <a:r>
              <a:rPr lang="en-US" sz="2000" dirty="0">
                <a:solidFill>
                  <a:srgbClr val="002060"/>
                </a:solidFill>
                <a:latin typeface="Days One" panose="020B0604020202020204" charset="0"/>
              </a:rPr>
              <a:t> (Notepad)</a:t>
            </a:r>
          </a:p>
          <a:p>
            <a:pPr marL="342900" marR="12700" indent="-342900" algn="l">
              <a:lnSpc>
                <a:spcPct val="106000"/>
              </a:lnSpc>
              <a:spcBef>
                <a:spcPts val="0"/>
              </a:spcBef>
              <a:spcAft>
                <a:spcPts val="25"/>
              </a:spcAft>
              <a:buFont typeface="Wingdings" panose="05000000000000000000" pitchFamily="2" charset="2"/>
              <a:buChar char="ü"/>
            </a:pPr>
            <a:r>
              <a:rPr lang="en-US" sz="2000" dirty="0">
                <a:solidFill>
                  <a:srgbClr val="002060"/>
                </a:solidFill>
                <a:latin typeface="Days One" panose="020B0604020202020204" charset="0"/>
              </a:rPr>
              <a:t>Arduino IDE</a:t>
            </a:r>
          </a:p>
          <a:p>
            <a:pPr marL="342900" marR="12700" indent="-342900" algn="l">
              <a:lnSpc>
                <a:spcPct val="106000"/>
              </a:lnSpc>
              <a:spcBef>
                <a:spcPts val="0"/>
              </a:spcBef>
              <a:spcAft>
                <a:spcPts val="25"/>
              </a:spcAft>
              <a:buFont typeface="Wingdings" panose="05000000000000000000" pitchFamily="2" charset="2"/>
              <a:buChar char="ü"/>
            </a:pPr>
            <a:r>
              <a:rPr lang="en-US" sz="2000" dirty="0">
                <a:solidFill>
                  <a:srgbClr val="002060"/>
                </a:solidFill>
                <a:latin typeface="Days One" panose="020B0604020202020204" charset="0"/>
              </a:rPr>
              <a:t>Proteus 8 Professional</a:t>
            </a:r>
          </a:p>
          <a:p>
            <a:pPr marL="342900" marR="12700" indent="-342900" algn="l">
              <a:lnSpc>
                <a:spcPct val="106000"/>
              </a:lnSpc>
              <a:spcBef>
                <a:spcPts val="0"/>
              </a:spcBef>
              <a:spcAft>
                <a:spcPts val="25"/>
              </a:spcAft>
              <a:buFont typeface="Wingdings" panose="05000000000000000000" pitchFamily="2" charset="2"/>
              <a:buChar char="ü"/>
            </a:pPr>
            <a:r>
              <a:rPr lang="en-US" sz="2000" dirty="0">
                <a:solidFill>
                  <a:srgbClr val="002060"/>
                </a:solidFill>
                <a:latin typeface="Days One" panose="020B0604020202020204" charset="0"/>
              </a:rPr>
              <a:t>Fritzing</a:t>
            </a:r>
          </a:p>
        </p:txBody>
      </p:sp>
    </p:spTree>
    <p:extLst>
      <p:ext uri="{BB962C8B-B14F-4D97-AF65-F5344CB8AC3E}">
        <p14:creationId xmlns:p14="http://schemas.microsoft.com/office/powerpoint/2010/main" val="70010885"/>
      </p:ext>
    </p:extLst>
  </p:cSld>
  <p:clrMapOvr>
    <a:masterClrMapping/>
  </p:clrMapOvr>
</p:sld>
</file>

<file path=ppt/theme/theme1.xml><?xml version="1.0" encoding="utf-8"?>
<a:theme xmlns:a="http://schemas.openxmlformats.org/drawingml/2006/main" name="Internet of Things by Slidesgo">
  <a:themeElements>
    <a:clrScheme name="Simple Light">
      <a:dk1>
        <a:srgbClr val="DB73CB"/>
      </a:dk1>
      <a:lt1>
        <a:srgbClr val="FEA8C3"/>
      </a:lt1>
      <a:dk2>
        <a:srgbClr val="E7D47B"/>
      </a:dk2>
      <a:lt2>
        <a:srgbClr val="FFFFFF"/>
      </a:lt2>
      <a:accent1>
        <a:srgbClr val="5229B7"/>
      </a:accent1>
      <a:accent2>
        <a:srgbClr val="9B69A5"/>
      </a:accent2>
      <a:accent3>
        <a:srgbClr val="78F0F9"/>
      </a:accent3>
      <a:accent4>
        <a:srgbClr val="C954FA"/>
      </a:accent4>
      <a:accent5>
        <a:srgbClr val="F7ABB7"/>
      </a:accent5>
      <a:accent6>
        <a:srgbClr val="FFD38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1866</TotalTime>
  <Words>471</Words>
  <Application>Microsoft Office PowerPoint</Application>
  <PresentationFormat>On-screen Show (16:9)</PresentationFormat>
  <Paragraphs>91</Paragraphs>
  <Slides>14</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Wingdings</vt:lpstr>
      <vt:lpstr>Days One</vt:lpstr>
      <vt:lpstr>Bebas Neue</vt:lpstr>
      <vt:lpstr>Roboto Condensed Light</vt:lpstr>
      <vt:lpstr>Cambria</vt:lpstr>
      <vt:lpstr>Lato</vt:lpstr>
      <vt:lpstr>Internet of Things by Slidesgo</vt:lpstr>
      <vt:lpstr>Software Engineering</vt:lpstr>
      <vt:lpstr>PowerPoint Presentation</vt:lpstr>
      <vt:lpstr>PowerPoint Presentation</vt:lpstr>
      <vt:lpstr>PowerPoint Presentation</vt:lpstr>
      <vt:lpstr>Definition:</vt:lpstr>
      <vt:lpstr>Differences:</vt:lpstr>
      <vt:lpstr>Code (Blink):</vt:lpstr>
      <vt:lpstr>Tools &amp; Technologies</vt:lpstr>
      <vt:lpstr>PowerPoint Presentation</vt:lpstr>
      <vt:lpstr>PowerPoint Presentation</vt:lpstr>
      <vt:lpstr>Emerging Embedded Applications</vt:lpstr>
      <vt:lpstr>Benefits of Embedded Software:  Embedded software is designed for specific tasks and functions, allowing for optimal performance in a targeted application.  Embedded software is designed to respond quickly to input and provide output in real-time, making it suitable for applications like control systems and robotics.  Embedded software is often designed to the specific needs of the embedded system, eliminating unnecessary features and reducing development costs.  Lastly, Embedded software is tightly integrated with the hardware it runs on, enabling seamless communication and interaction </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On  Static Nat</dc:title>
  <dc:creator>Ankon Karmokar</dc:creator>
  <cp:lastModifiedBy>User</cp:lastModifiedBy>
  <cp:revision>46</cp:revision>
  <dcterms:modified xsi:type="dcterms:W3CDTF">2023-12-12T19:56:03Z</dcterms:modified>
</cp:coreProperties>
</file>